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8" r:id="rId3"/>
    <p:sldId id="259" r:id="rId4"/>
    <p:sldId id="261" r:id="rId5"/>
    <p:sldId id="260" r:id="rId6"/>
    <p:sldId id="262" r:id="rId7"/>
    <p:sldId id="279" r:id="rId8"/>
    <p:sldId id="268" r:id="rId9"/>
    <p:sldId id="269" r:id="rId10"/>
    <p:sldId id="270" r:id="rId11"/>
    <p:sldId id="271" r:id="rId12"/>
    <p:sldId id="272" r:id="rId13"/>
    <p:sldId id="273" r:id="rId14"/>
    <p:sldId id="274" r:id="rId15"/>
    <p:sldId id="276" r:id="rId16"/>
    <p:sldId id="277"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709"/>
  </p:normalViewPr>
  <p:slideViewPr>
    <p:cSldViewPr snapToGrid="0">
      <p:cViewPr varScale="1">
        <p:scale>
          <a:sx n="109" d="100"/>
          <a:sy n="109" d="100"/>
        </p:scale>
        <p:origin x="12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ja Beuk" userId="f00a94a874208830" providerId="LiveId" clId="{61F35037-06F6-4F99-BFE9-EC3839BC31C7}"/>
    <pc:docChg chg="delSld modSld">
      <pc:chgData name="Maja Beuk" userId="f00a94a874208830" providerId="LiveId" clId="{61F35037-06F6-4F99-BFE9-EC3839BC31C7}" dt="2022-11-29T14:16:38.146" v="96" actId="20577"/>
      <pc:docMkLst>
        <pc:docMk/>
      </pc:docMkLst>
      <pc:sldChg chg="modSp mod">
        <pc:chgData name="Maja Beuk" userId="f00a94a874208830" providerId="LiveId" clId="{61F35037-06F6-4F99-BFE9-EC3839BC31C7}" dt="2022-11-29T14:16:38.146" v="96" actId="20577"/>
        <pc:sldMkLst>
          <pc:docMk/>
          <pc:sldMk cId="0" sldId="260"/>
        </pc:sldMkLst>
        <pc:spChg chg="mod">
          <ac:chgData name="Maja Beuk" userId="f00a94a874208830" providerId="LiveId" clId="{61F35037-06F6-4F99-BFE9-EC3839BC31C7}" dt="2022-11-29T14:16:38.146" v="96" actId="20577"/>
          <ac:spMkLst>
            <pc:docMk/>
            <pc:sldMk cId="0" sldId="260"/>
            <ac:spMk id="6" creationId="{00000000-0000-0000-0000-000000000000}"/>
          </ac:spMkLst>
        </pc:spChg>
      </pc:sldChg>
      <pc:sldChg chg="modSp mod">
        <pc:chgData name="Maja Beuk" userId="f00a94a874208830" providerId="LiveId" clId="{61F35037-06F6-4F99-BFE9-EC3839BC31C7}" dt="2022-11-25T13:26:47.046" v="2" actId="20577"/>
        <pc:sldMkLst>
          <pc:docMk/>
          <pc:sldMk cId="0" sldId="261"/>
        </pc:sldMkLst>
        <pc:spChg chg="mod">
          <ac:chgData name="Maja Beuk" userId="f00a94a874208830" providerId="LiveId" clId="{61F35037-06F6-4F99-BFE9-EC3839BC31C7}" dt="2022-11-25T13:26:47.046" v="2" actId="20577"/>
          <ac:spMkLst>
            <pc:docMk/>
            <pc:sldMk cId="0" sldId="261"/>
            <ac:spMk id="6" creationId="{00000000-0000-0000-0000-000000000000}"/>
          </ac:spMkLst>
        </pc:spChg>
      </pc:sldChg>
      <pc:sldChg chg="modSp del mod">
        <pc:chgData name="Maja Beuk" userId="f00a94a874208830" providerId="LiveId" clId="{61F35037-06F6-4F99-BFE9-EC3839BC31C7}" dt="2022-11-29T14:16:16.406" v="89" actId="2696"/>
        <pc:sldMkLst>
          <pc:docMk/>
          <pc:sldMk cId="0" sldId="263"/>
        </pc:sldMkLst>
        <pc:graphicFrameChg chg="modGraphic">
          <ac:chgData name="Maja Beuk" userId="f00a94a874208830" providerId="LiveId" clId="{61F35037-06F6-4F99-BFE9-EC3839BC31C7}" dt="2022-11-25T17:01:01.979" v="85" actId="13926"/>
          <ac:graphicFrameMkLst>
            <pc:docMk/>
            <pc:sldMk cId="0" sldId="263"/>
            <ac:graphicFrameMk id="7" creationId="{00000000-0000-0000-0000-000000000000}"/>
          </ac:graphicFrameMkLst>
        </pc:graphicFrameChg>
      </pc:sldChg>
      <pc:sldChg chg="modSp del mod">
        <pc:chgData name="Maja Beuk" userId="f00a94a874208830" providerId="LiveId" clId="{61F35037-06F6-4F99-BFE9-EC3839BC31C7}" dt="2022-11-29T14:16:19.685" v="90" actId="2696"/>
        <pc:sldMkLst>
          <pc:docMk/>
          <pc:sldMk cId="0" sldId="264"/>
        </pc:sldMkLst>
        <pc:graphicFrameChg chg="modGraphic">
          <ac:chgData name="Maja Beuk" userId="f00a94a874208830" providerId="LiveId" clId="{61F35037-06F6-4F99-BFE9-EC3839BC31C7}" dt="2022-11-25T13:32:38.606" v="39" actId="13926"/>
          <ac:graphicFrameMkLst>
            <pc:docMk/>
            <pc:sldMk cId="0" sldId="264"/>
            <ac:graphicFrameMk id="7" creationId="{00000000-0000-0000-0000-000000000000}"/>
          </ac:graphicFrameMkLst>
        </pc:graphicFrameChg>
      </pc:sldChg>
      <pc:sldChg chg="modSp del mod">
        <pc:chgData name="Maja Beuk" userId="f00a94a874208830" providerId="LiveId" clId="{61F35037-06F6-4F99-BFE9-EC3839BC31C7}" dt="2022-11-29T14:16:22.586" v="91" actId="2696"/>
        <pc:sldMkLst>
          <pc:docMk/>
          <pc:sldMk cId="0" sldId="265"/>
        </pc:sldMkLst>
        <pc:graphicFrameChg chg="modGraphic">
          <ac:chgData name="Maja Beuk" userId="f00a94a874208830" providerId="LiveId" clId="{61F35037-06F6-4F99-BFE9-EC3839BC31C7}" dt="2022-11-25T17:02:28.637" v="88" actId="13926"/>
          <ac:graphicFrameMkLst>
            <pc:docMk/>
            <pc:sldMk cId="0" sldId="265"/>
            <ac:graphicFrameMk id="7" creationId="{00000000-0000-0000-0000-000000000000}"/>
          </ac:graphicFrameMkLst>
        </pc:graphicFrameChg>
      </pc:sldChg>
      <pc:sldChg chg="modSp del mod">
        <pc:chgData name="Maja Beuk" userId="f00a94a874208830" providerId="LiveId" clId="{61F35037-06F6-4F99-BFE9-EC3839BC31C7}" dt="2022-11-29T14:16:26.028" v="92" actId="2696"/>
        <pc:sldMkLst>
          <pc:docMk/>
          <pc:sldMk cId="0" sldId="266"/>
        </pc:sldMkLst>
        <pc:graphicFrameChg chg="modGraphic">
          <ac:chgData name="Maja Beuk" userId="f00a94a874208830" providerId="LiveId" clId="{61F35037-06F6-4F99-BFE9-EC3839BC31C7}" dt="2022-11-25T17:01:55.282" v="87" actId="13926"/>
          <ac:graphicFrameMkLst>
            <pc:docMk/>
            <pc:sldMk cId="0" sldId="266"/>
            <ac:graphicFrameMk id="6" creationId="{00000000-0000-0000-0000-000000000000}"/>
          </ac:graphicFrameMkLst>
        </pc:graphicFrameChg>
      </pc:sldChg>
      <pc:sldChg chg="modSp mod">
        <pc:chgData name="Maja Beuk" userId="f00a94a874208830" providerId="LiveId" clId="{61F35037-06F6-4F99-BFE9-EC3839BC31C7}" dt="2022-11-25T16:47:37.517" v="83" actId="5793"/>
        <pc:sldMkLst>
          <pc:docMk/>
          <pc:sldMk cId="0" sldId="268"/>
        </pc:sldMkLst>
        <pc:spChg chg="mod">
          <ac:chgData name="Maja Beuk" userId="f00a94a874208830" providerId="LiveId" clId="{61F35037-06F6-4F99-BFE9-EC3839BC31C7}" dt="2022-11-25T16:47:37.517" v="83" actId="5793"/>
          <ac:spMkLst>
            <pc:docMk/>
            <pc:sldMk cId="0" sldId="268"/>
            <ac:spMk id="6" creationId="{00000000-0000-0000-0000-000000000000}"/>
          </ac:spMkLst>
        </pc:spChg>
      </pc:sldChg>
      <pc:sldChg chg="modSp mod">
        <pc:chgData name="Maja Beuk" userId="f00a94a874208830" providerId="LiveId" clId="{61F35037-06F6-4F99-BFE9-EC3839BC31C7}" dt="2022-11-25T13:26:34.216" v="1" actId="20577"/>
        <pc:sldMkLst>
          <pc:docMk/>
          <pc:sldMk cId="3454432010" sldId="278"/>
        </pc:sldMkLst>
        <pc:spChg chg="mod">
          <ac:chgData name="Maja Beuk" userId="f00a94a874208830" providerId="LiveId" clId="{61F35037-06F6-4F99-BFE9-EC3839BC31C7}" dt="2022-11-25T13:26:34.216" v="1" actId="20577"/>
          <ac:spMkLst>
            <pc:docMk/>
            <pc:sldMk cId="3454432010" sldId="278"/>
            <ac:spMk id="9"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txBox="1">
            <a:spLocks noGrp="1"/>
          </p:cNvSpPr>
          <p:nvPr>
            <p:ph type="ctrTitle"/>
          </p:nvPr>
        </p:nvSpPr>
        <p:spPr>
          <a:xfrm>
            <a:off x="1524003" y="1122361"/>
            <a:ext cx="9144000" cy="2387598"/>
          </a:xfrm>
        </p:spPr>
        <p:txBody>
          <a:bodyPr anchor="b" anchorCtr="1"/>
          <a:lstStyle>
            <a:lvl1pPr algn="ctr">
              <a:defRPr sz="6000"/>
            </a:lvl1pPr>
          </a:lstStyle>
          <a:p>
            <a:pPr lvl="0"/>
            <a:r>
              <a:rPr lang="de-DE"/>
              <a:t>Titelmasterformat durch Klicken bearbeiten</a:t>
            </a:r>
          </a:p>
        </p:txBody>
      </p:sp>
      <p:sp>
        <p:nvSpPr>
          <p:cNvPr id="3" name="Untertitel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de-DE"/>
              <a:t>Formatvorlage des Untertitelmasters durch Klicken bearbeiten</a:t>
            </a:r>
          </a:p>
        </p:txBody>
      </p:sp>
      <p:sp>
        <p:nvSpPr>
          <p:cNvPr id="4" name="Datumsplatzhalter 3"/>
          <p:cNvSpPr txBox="1">
            <a:spLocks noGrp="1"/>
          </p:cNvSpPr>
          <p:nvPr>
            <p:ph type="dt" sz="half" idx="7"/>
          </p:nvPr>
        </p:nvSpPr>
        <p:spPr/>
        <p:txBody>
          <a:bodyPr/>
          <a:lstStyle>
            <a:lvl1pPr>
              <a:defRPr/>
            </a:lvl1pPr>
          </a:lstStyle>
          <a:p>
            <a:pPr lvl="0"/>
            <a:fld id="{F14B6264-EC01-43E9-8927-74AC14770B81}" type="datetime1">
              <a:rPr lang="de-DE"/>
              <a:pPr lvl="0"/>
              <a:t>29.11.2022</a:t>
            </a:fld>
            <a:endParaRPr lang="de-DE"/>
          </a:p>
        </p:txBody>
      </p:sp>
      <p:sp>
        <p:nvSpPr>
          <p:cNvPr id="5" name="Fußzeilenplatzhalter 4"/>
          <p:cNvSpPr txBox="1">
            <a:spLocks noGrp="1"/>
          </p:cNvSpPr>
          <p:nvPr>
            <p:ph type="ftr" sz="quarter" idx="9"/>
          </p:nvPr>
        </p:nvSpPr>
        <p:spPr/>
        <p:txBody>
          <a:bodyPr/>
          <a:lstStyle>
            <a:lvl1pPr>
              <a:defRPr/>
            </a:lvl1pPr>
          </a:lstStyle>
          <a:p>
            <a:pPr lvl="0"/>
            <a:endParaRPr lang="de-DE"/>
          </a:p>
        </p:txBody>
      </p:sp>
      <p:sp>
        <p:nvSpPr>
          <p:cNvPr id="6" name="Foliennummernplatzhalter 5"/>
          <p:cNvSpPr txBox="1">
            <a:spLocks noGrp="1"/>
          </p:cNvSpPr>
          <p:nvPr>
            <p:ph type="sldNum" sz="quarter" idx="8"/>
          </p:nvPr>
        </p:nvSpPr>
        <p:spPr/>
        <p:txBody>
          <a:bodyPr/>
          <a:lstStyle>
            <a:lvl1pPr>
              <a:defRPr/>
            </a:lvl1pPr>
          </a:lstStyle>
          <a:p>
            <a:pPr lvl="0"/>
            <a:fld id="{567FAA3D-AB7F-41EB-AF03-550907524582}" type="slidenum">
              <a:t>‹Nr.›</a:t>
            </a:fld>
            <a:endParaRPr lang="de-DE"/>
          </a:p>
        </p:txBody>
      </p:sp>
    </p:spTree>
    <p:extLst>
      <p:ext uri="{BB962C8B-B14F-4D97-AF65-F5344CB8AC3E}">
        <p14:creationId xmlns:p14="http://schemas.microsoft.com/office/powerpoint/2010/main" val="164746337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p>
        </p:txBody>
      </p:sp>
      <p:sp>
        <p:nvSpPr>
          <p:cNvPr id="3" name="Vertikaler Textplatzhalt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txBox="1">
            <a:spLocks noGrp="1"/>
          </p:cNvSpPr>
          <p:nvPr>
            <p:ph type="dt" sz="half" idx="7"/>
          </p:nvPr>
        </p:nvSpPr>
        <p:spPr/>
        <p:txBody>
          <a:bodyPr/>
          <a:lstStyle>
            <a:lvl1pPr>
              <a:defRPr/>
            </a:lvl1pPr>
          </a:lstStyle>
          <a:p>
            <a:pPr lvl="0"/>
            <a:fld id="{5B74FC0E-A2A9-45E4-9BFB-E83134594812}" type="datetime1">
              <a:rPr lang="de-DE"/>
              <a:pPr lvl="0"/>
              <a:t>29.11.2022</a:t>
            </a:fld>
            <a:endParaRPr lang="de-DE"/>
          </a:p>
        </p:txBody>
      </p:sp>
      <p:sp>
        <p:nvSpPr>
          <p:cNvPr id="5" name="Fußzeilenplatzhalter 4"/>
          <p:cNvSpPr txBox="1">
            <a:spLocks noGrp="1"/>
          </p:cNvSpPr>
          <p:nvPr>
            <p:ph type="ftr" sz="quarter" idx="9"/>
          </p:nvPr>
        </p:nvSpPr>
        <p:spPr/>
        <p:txBody>
          <a:bodyPr/>
          <a:lstStyle>
            <a:lvl1pPr>
              <a:defRPr/>
            </a:lvl1pPr>
          </a:lstStyle>
          <a:p>
            <a:pPr lvl="0"/>
            <a:endParaRPr lang="de-DE"/>
          </a:p>
        </p:txBody>
      </p:sp>
      <p:sp>
        <p:nvSpPr>
          <p:cNvPr id="6" name="Foliennummernplatzhalter 5"/>
          <p:cNvSpPr txBox="1">
            <a:spLocks noGrp="1"/>
          </p:cNvSpPr>
          <p:nvPr>
            <p:ph type="sldNum" sz="quarter" idx="8"/>
          </p:nvPr>
        </p:nvSpPr>
        <p:spPr/>
        <p:txBody>
          <a:bodyPr/>
          <a:lstStyle>
            <a:lvl1pPr>
              <a:defRPr/>
            </a:lvl1pPr>
          </a:lstStyle>
          <a:p>
            <a:pPr lvl="0"/>
            <a:fld id="{CBD3D91F-D309-4029-A085-540E265984AA}" type="slidenum">
              <a:t>‹Nr.›</a:t>
            </a:fld>
            <a:endParaRPr lang="de-DE"/>
          </a:p>
        </p:txBody>
      </p:sp>
    </p:spTree>
    <p:extLst>
      <p:ext uri="{BB962C8B-B14F-4D97-AF65-F5344CB8AC3E}">
        <p14:creationId xmlns:p14="http://schemas.microsoft.com/office/powerpoint/2010/main" val="253022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txBox="1">
            <a:spLocks noGrp="1"/>
          </p:cNvSpPr>
          <p:nvPr>
            <p:ph type="title" orient="vert"/>
          </p:nvPr>
        </p:nvSpPr>
        <p:spPr>
          <a:xfrm>
            <a:off x="8724903" y="365129"/>
            <a:ext cx="2628899" cy="5811834"/>
          </a:xfrm>
        </p:spPr>
        <p:txBody>
          <a:bodyPr vert="eaVert"/>
          <a:lstStyle>
            <a:lvl1pPr>
              <a:defRPr/>
            </a:lvl1pPr>
          </a:lstStyle>
          <a:p>
            <a:pPr lvl="0"/>
            <a:r>
              <a:rPr lang="de-DE"/>
              <a:t>Titelmasterformat durch Klicken bearbeiten</a:t>
            </a:r>
          </a:p>
        </p:txBody>
      </p:sp>
      <p:sp>
        <p:nvSpPr>
          <p:cNvPr id="3" name="Vertikaler Textplatzhalt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txBox="1">
            <a:spLocks noGrp="1"/>
          </p:cNvSpPr>
          <p:nvPr>
            <p:ph type="dt" sz="half" idx="7"/>
          </p:nvPr>
        </p:nvSpPr>
        <p:spPr/>
        <p:txBody>
          <a:bodyPr/>
          <a:lstStyle>
            <a:lvl1pPr>
              <a:defRPr/>
            </a:lvl1pPr>
          </a:lstStyle>
          <a:p>
            <a:pPr lvl="0"/>
            <a:fld id="{49F3010A-CE70-4897-8A0D-F13FA323BF47}" type="datetime1">
              <a:rPr lang="de-DE"/>
              <a:pPr lvl="0"/>
              <a:t>29.11.2022</a:t>
            </a:fld>
            <a:endParaRPr lang="de-DE"/>
          </a:p>
        </p:txBody>
      </p:sp>
      <p:sp>
        <p:nvSpPr>
          <p:cNvPr id="5" name="Fußzeilenplatzhalter 4"/>
          <p:cNvSpPr txBox="1">
            <a:spLocks noGrp="1"/>
          </p:cNvSpPr>
          <p:nvPr>
            <p:ph type="ftr" sz="quarter" idx="9"/>
          </p:nvPr>
        </p:nvSpPr>
        <p:spPr/>
        <p:txBody>
          <a:bodyPr/>
          <a:lstStyle>
            <a:lvl1pPr>
              <a:defRPr/>
            </a:lvl1pPr>
          </a:lstStyle>
          <a:p>
            <a:pPr lvl="0"/>
            <a:endParaRPr lang="de-DE"/>
          </a:p>
        </p:txBody>
      </p:sp>
      <p:sp>
        <p:nvSpPr>
          <p:cNvPr id="6" name="Foliennummernplatzhalter 5"/>
          <p:cNvSpPr txBox="1">
            <a:spLocks noGrp="1"/>
          </p:cNvSpPr>
          <p:nvPr>
            <p:ph type="sldNum" sz="quarter" idx="8"/>
          </p:nvPr>
        </p:nvSpPr>
        <p:spPr/>
        <p:txBody>
          <a:bodyPr/>
          <a:lstStyle>
            <a:lvl1pPr>
              <a:defRPr/>
            </a:lvl1pPr>
          </a:lstStyle>
          <a:p>
            <a:pPr lvl="0"/>
            <a:fld id="{FBBF9784-CC82-4B28-A799-8B8AE9961F90}" type="slidenum">
              <a:t>‹Nr.›</a:t>
            </a:fld>
            <a:endParaRPr lang="de-DE"/>
          </a:p>
        </p:txBody>
      </p:sp>
    </p:spTree>
    <p:extLst>
      <p:ext uri="{BB962C8B-B14F-4D97-AF65-F5344CB8AC3E}">
        <p14:creationId xmlns:p14="http://schemas.microsoft.com/office/powerpoint/2010/main" val="3159290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p>
        </p:txBody>
      </p:sp>
      <p:sp>
        <p:nvSpPr>
          <p:cNvPr id="3" name="Inhaltsplatzhalter 2"/>
          <p:cNvSpPr txBox="1">
            <a:spLocks noGrp="1"/>
          </p:cNvSpPr>
          <p:nvPr>
            <p:ph idx="1"/>
          </p:nvPr>
        </p:nvSpPr>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txBox="1">
            <a:spLocks noGrp="1"/>
          </p:cNvSpPr>
          <p:nvPr>
            <p:ph type="dt" sz="half" idx="7"/>
          </p:nvPr>
        </p:nvSpPr>
        <p:spPr/>
        <p:txBody>
          <a:bodyPr/>
          <a:lstStyle>
            <a:lvl1pPr>
              <a:defRPr/>
            </a:lvl1pPr>
          </a:lstStyle>
          <a:p>
            <a:pPr lvl="0"/>
            <a:fld id="{5903AF95-BDD9-4F49-8149-1A411BA59794}" type="datetime1">
              <a:rPr lang="de-DE"/>
              <a:pPr lvl="0"/>
              <a:t>29.11.2022</a:t>
            </a:fld>
            <a:endParaRPr lang="de-DE"/>
          </a:p>
        </p:txBody>
      </p:sp>
      <p:sp>
        <p:nvSpPr>
          <p:cNvPr id="5" name="Fußzeilenplatzhalter 4"/>
          <p:cNvSpPr txBox="1">
            <a:spLocks noGrp="1"/>
          </p:cNvSpPr>
          <p:nvPr>
            <p:ph type="ftr" sz="quarter" idx="9"/>
          </p:nvPr>
        </p:nvSpPr>
        <p:spPr/>
        <p:txBody>
          <a:bodyPr/>
          <a:lstStyle>
            <a:lvl1pPr>
              <a:defRPr/>
            </a:lvl1pPr>
          </a:lstStyle>
          <a:p>
            <a:pPr lvl="0"/>
            <a:endParaRPr lang="de-DE"/>
          </a:p>
        </p:txBody>
      </p:sp>
      <p:sp>
        <p:nvSpPr>
          <p:cNvPr id="6" name="Foliennummernplatzhalter 5"/>
          <p:cNvSpPr txBox="1">
            <a:spLocks noGrp="1"/>
          </p:cNvSpPr>
          <p:nvPr>
            <p:ph type="sldNum" sz="quarter" idx="8"/>
          </p:nvPr>
        </p:nvSpPr>
        <p:spPr/>
        <p:txBody>
          <a:bodyPr/>
          <a:lstStyle>
            <a:lvl1pPr>
              <a:defRPr/>
            </a:lvl1pPr>
          </a:lstStyle>
          <a:p>
            <a:pPr lvl="0"/>
            <a:fld id="{B379CD4B-7A32-4426-8161-4AF297D8FEA9}" type="slidenum">
              <a:t>‹Nr.›</a:t>
            </a:fld>
            <a:endParaRPr lang="de-DE"/>
          </a:p>
        </p:txBody>
      </p:sp>
    </p:spTree>
    <p:extLst>
      <p:ext uri="{BB962C8B-B14F-4D97-AF65-F5344CB8AC3E}">
        <p14:creationId xmlns:p14="http://schemas.microsoft.com/office/powerpoint/2010/main" val="54975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
    <p:spTree>
      <p:nvGrpSpPr>
        <p:cNvPr id="1" name=""/>
        <p:cNvGrpSpPr/>
        <p:nvPr/>
      </p:nvGrpSpPr>
      <p:grpSpPr>
        <a:xfrm>
          <a:off x="0" y="0"/>
          <a:ext cx="0" cy="0"/>
          <a:chOff x="0" y="0"/>
          <a:chExt cx="0" cy="0"/>
        </a:xfrm>
      </p:grpSpPr>
      <p:sp>
        <p:nvSpPr>
          <p:cNvPr id="2" name="Titel 1"/>
          <p:cNvSpPr txBox="1">
            <a:spLocks noGrp="1"/>
          </p:cNvSpPr>
          <p:nvPr>
            <p:ph type="title"/>
          </p:nvPr>
        </p:nvSpPr>
        <p:spPr>
          <a:xfrm>
            <a:off x="831847" y="1709735"/>
            <a:ext cx="10515600" cy="2852735"/>
          </a:xfrm>
        </p:spPr>
        <p:txBody>
          <a:bodyPr anchor="b"/>
          <a:lstStyle>
            <a:lvl1pPr>
              <a:defRPr sz="6000"/>
            </a:lvl1pPr>
          </a:lstStyle>
          <a:p>
            <a:pPr lvl="0"/>
            <a:r>
              <a:rPr lang="de-DE"/>
              <a:t>Titelmasterformat durch Klicken bearbeiten</a:t>
            </a:r>
          </a:p>
        </p:txBody>
      </p:sp>
      <p:sp>
        <p:nvSpPr>
          <p:cNvPr id="3" name="Textplatzhalt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de-DE"/>
              <a:t>Textmasterformat bearbeiten</a:t>
            </a:r>
          </a:p>
        </p:txBody>
      </p:sp>
      <p:sp>
        <p:nvSpPr>
          <p:cNvPr id="4" name="Datumsplatzhalter 3"/>
          <p:cNvSpPr txBox="1">
            <a:spLocks noGrp="1"/>
          </p:cNvSpPr>
          <p:nvPr>
            <p:ph type="dt" sz="half" idx="7"/>
          </p:nvPr>
        </p:nvSpPr>
        <p:spPr/>
        <p:txBody>
          <a:bodyPr/>
          <a:lstStyle>
            <a:lvl1pPr>
              <a:defRPr/>
            </a:lvl1pPr>
          </a:lstStyle>
          <a:p>
            <a:pPr lvl="0"/>
            <a:fld id="{E77862CC-83B3-4026-9018-F882C3133402}" type="datetime1">
              <a:rPr lang="de-DE"/>
              <a:pPr lvl="0"/>
              <a:t>29.11.2022</a:t>
            </a:fld>
            <a:endParaRPr lang="de-DE"/>
          </a:p>
        </p:txBody>
      </p:sp>
      <p:sp>
        <p:nvSpPr>
          <p:cNvPr id="5" name="Fußzeilenplatzhalter 4"/>
          <p:cNvSpPr txBox="1">
            <a:spLocks noGrp="1"/>
          </p:cNvSpPr>
          <p:nvPr>
            <p:ph type="ftr" sz="quarter" idx="9"/>
          </p:nvPr>
        </p:nvSpPr>
        <p:spPr/>
        <p:txBody>
          <a:bodyPr/>
          <a:lstStyle>
            <a:lvl1pPr>
              <a:defRPr/>
            </a:lvl1pPr>
          </a:lstStyle>
          <a:p>
            <a:pPr lvl="0"/>
            <a:endParaRPr lang="de-DE"/>
          </a:p>
        </p:txBody>
      </p:sp>
      <p:sp>
        <p:nvSpPr>
          <p:cNvPr id="6" name="Foliennummernplatzhalter 5"/>
          <p:cNvSpPr txBox="1">
            <a:spLocks noGrp="1"/>
          </p:cNvSpPr>
          <p:nvPr>
            <p:ph type="sldNum" sz="quarter" idx="8"/>
          </p:nvPr>
        </p:nvSpPr>
        <p:spPr/>
        <p:txBody>
          <a:bodyPr/>
          <a:lstStyle>
            <a:lvl1pPr>
              <a:defRPr/>
            </a:lvl1pPr>
          </a:lstStyle>
          <a:p>
            <a:pPr lvl="0"/>
            <a:fld id="{B05CB6E8-8C09-4F25-99F7-A7D912D6B739}" type="slidenum">
              <a:t>‹Nr.›</a:t>
            </a:fld>
            <a:endParaRPr lang="de-DE"/>
          </a:p>
        </p:txBody>
      </p:sp>
    </p:spTree>
    <p:extLst>
      <p:ext uri="{BB962C8B-B14F-4D97-AF65-F5344CB8AC3E}">
        <p14:creationId xmlns:p14="http://schemas.microsoft.com/office/powerpoint/2010/main" val="345928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p>
        </p:txBody>
      </p:sp>
      <p:sp>
        <p:nvSpPr>
          <p:cNvPr id="3" name="Inhaltsplatzhalt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txBox="1">
            <a:spLocks noGrp="1"/>
          </p:cNvSpPr>
          <p:nvPr>
            <p:ph type="dt" sz="half" idx="7"/>
          </p:nvPr>
        </p:nvSpPr>
        <p:spPr/>
        <p:txBody>
          <a:bodyPr/>
          <a:lstStyle>
            <a:lvl1pPr>
              <a:defRPr/>
            </a:lvl1pPr>
          </a:lstStyle>
          <a:p>
            <a:pPr lvl="0"/>
            <a:fld id="{F5DE0BDF-5449-49DC-8D56-1DC199EC9F98}" type="datetime1">
              <a:rPr lang="de-DE"/>
              <a:pPr lvl="0"/>
              <a:t>29.11.2022</a:t>
            </a:fld>
            <a:endParaRPr lang="de-DE"/>
          </a:p>
        </p:txBody>
      </p:sp>
      <p:sp>
        <p:nvSpPr>
          <p:cNvPr id="6" name="Fußzeilenplatzhalter 5"/>
          <p:cNvSpPr txBox="1">
            <a:spLocks noGrp="1"/>
          </p:cNvSpPr>
          <p:nvPr>
            <p:ph type="ftr" sz="quarter" idx="9"/>
          </p:nvPr>
        </p:nvSpPr>
        <p:spPr/>
        <p:txBody>
          <a:bodyPr/>
          <a:lstStyle>
            <a:lvl1pPr>
              <a:defRPr/>
            </a:lvl1pPr>
          </a:lstStyle>
          <a:p>
            <a:pPr lvl="0"/>
            <a:endParaRPr lang="de-DE"/>
          </a:p>
        </p:txBody>
      </p:sp>
      <p:sp>
        <p:nvSpPr>
          <p:cNvPr id="7" name="Foliennummernplatzhalter 6"/>
          <p:cNvSpPr txBox="1">
            <a:spLocks noGrp="1"/>
          </p:cNvSpPr>
          <p:nvPr>
            <p:ph type="sldNum" sz="quarter" idx="8"/>
          </p:nvPr>
        </p:nvSpPr>
        <p:spPr/>
        <p:txBody>
          <a:bodyPr/>
          <a:lstStyle>
            <a:lvl1pPr>
              <a:defRPr/>
            </a:lvl1pPr>
          </a:lstStyle>
          <a:p>
            <a:pPr lvl="0"/>
            <a:fld id="{190AEFA3-4871-4095-99BC-57B187825DCF}" type="slidenum">
              <a:t>‹Nr.›</a:t>
            </a:fld>
            <a:endParaRPr lang="de-DE"/>
          </a:p>
        </p:txBody>
      </p:sp>
    </p:spTree>
    <p:extLst>
      <p:ext uri="{BB962C8B-B14F-4D97-AF65-F5344CB8AC3E}">
        <p14:creationId xmlns:p14="http://schemas.microsoft.com/office/powerpoint/2010/main" val="232899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365129"/>
            <a:ext cx="10515600" cy="1325559"/>
          </a:xfrm>
        </p:spPr>
        <p:txBody>
          <a:bodyPr/>
          <a:lstStyle>
            <a:lvl1pPr>
              <a:defRPr/>
            </a:lvl1pPr>
          </a:lstStyle>
          <a:p>
            <a:pPr lvl="0"/>
            <a:r>
              <a:rPr lang="de-DE"/>
              <a:t>Titelmasterformat durch Klicken bearbeiten</a:t>
            </a:r>
          </a:p>
        </p:txBody>
      </p:sp>
      <p:sp>
        <p:nvSpPr>
          <p:cNvPr id="3" name="Textplatzhalt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de-DE"/>
              <a:t>Textmasterformat bearbeiten</a:t>
            </a:r>
          </a:p>
        </p:txBody>
      </p:sp>
      <p:sp>
        <p:nvSpPr>
          <p:cNvPr id="4" name="Inhaltsplatzhalt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de-DE"/>
              <a:t>Textmasterformat bearbeiten</a:t>
            </a:r>
          </a:p>
        </p:txBody>
      </p:sp>
      <p:sp>
        <p:nvSpPr>
          <p:cNvPr id="6" name="Inhaltsplatzhalt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txBox="1">
            <a:spLocks noGrp="1"/>
          </p:cNvSpPr>
          <p:nvPr>
            <p:ph type="dt" sz="half" idx="7"/>
          </p:nvPr>
        </p:nvSpPr>
        <p:spPr/>
        <p:txBody>
          <a:bodyPr/>
          <a:lstStyle>
            <a:lvl1pPr>
              <a:defRPr/>
            </a:lvl1pPr>
          </a:lstStyle>
          <a:p>
            <a:pPr lvl="0"/>
            <a:fld id="{23FF7BEA-C1EE-4F1B-AEF3-11A4C4428296}" type="datetime1">
              <a:rPr lang="de-DE"/>
              <a:pPr lvl="0"/>
              <a:t>29.11.2022</a:t>
            </a:fld>
            <a:endParaRPr lang="de-DE"/>
          </a:p>
        </p:txBody>
      </p:sp>
      <p:sp>
        <p:nvSpPr>
          <p:cNvPr id="8" name="Fußzeilenplatzhalter 7"/>
          <p:cNvSpPr txBox="1">
            <a:spLocks noGrp="1"/>
          </p:cNvSpPr>
          <p:nvPr>
            <p:ph type="ftr" sz="quarter" idx="9"/>
          </p:nvPr>
        </p:nvSpPr>
        <p:spPr/>
        <p:txBody>
          <a:bodyPr/>
          <a:lstStyle>
            <a:lvl1pPr>
              <a:defRPr/>
            </a:lvl1pPr>
          </a:lstStyle>
          <a:p>
            <a:pPr lvl="0"/>
            <a:endParaRPr lang="de-DE"/>
          </a:p>
        </p:txBody>
      </p:sp>
      <p:sp>
        <p:nvSpPr>
          <p:cNvPr id="9" name="Foliennummernplatzhalter 8"/>
          <p:cNvSpPr txBox="1">
            <a:spLocks noGrp="1"/>
          </p:cNvSpPr>
          <p:nvPr>
            <p:ph type="sldNum" sz="quarter" idx="8"/>
          </p:nvPr>
        </p:nvSpPr>
        <p:spPr/>
        <p:txBody>
          <a:bodyPr/>
          <a:lstStyle>
            <a:lvl1pPr>
              <a:defRPr/>
            </a:lvl1pPr>
          </a:lstStyle>
          <a:p>
            <a:pPr lvl="0"/>
            <a:fld id="{BE4DFEA0-9998-4B8A-9FD5-25227136E6FA}" type="slidenum">
              <a:t>‹Nr.›</a:t>
            </a:fld>
            <a:endParaRPr lang="de-DE"/>
          </a:p>
        </p:txBody>
      </p:sp>
    </p:spTree>
    <p:extLst>
      <p:ext uri="{BB962C8B-B14F-4D97-AF65-F5344CB8AC3E}">
        <p14:creationId xmlns:p14="http://schemas.microsoft.com/office/powerpoint/2010/main" val="269700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p>
        </p:txBody>
      </p:sp>
      <p:sp>
        <p:nvSpPr>
          <p:cNvPr id="3" name="Datumsplatzhalter 2"/>
          <p:cNvSpPr txBox="1">
            <a:spLocks noGrp="1"/>
          </p:cNvSpPr>
          <p:nvPr>
            <p:ph type="dt" sz="half" idx="7"/>
          </p:nvPr>
        </p:nvSpPr>
        <p:spPr/>
        <p:txBody>
          <a:bodyPr/>
          <a:lstStyle>
            <a:lvl1pPr>
              <a:defRPr/>
            </a:lvl1pPr>
          </a:lstStyle>
          <a:p>
            <a:pPr lvl="0"/>
            <a:fld id="{C43A50D4-3E26-4345-B434-63568AA8993D}" type="datetime1">
              <a:rPr lang="de-DE"/>
              <a:pPr lvl="0"/>
              <a:t>29.11.2022</a:t>
            </a:fld>
            <a:endParaRPr lang="de-DE"/>
          </a:p>
        </p:txBody>
      </p:sp>
      <p:sp>
        <p:nvSpPr>
          <p:cNvPr id="4" name="Fußzeilenplatzhalter 3"/>
          <p:cNvSpPr txBox="1">
            <a:spLocks noGrp="1"/>
          </p:cNvSpPr>
          <p:nvPr>
            <p:ph type="ftr" sz="quarter" idx="9"/>
          </p:nvPr>
        </p:nvSpPr>
        <p:spPr/>
        <p:txBody>
          <a:bodyPr/>
          <a:lstStyle>
            <a:lvl1pPr>
              <a:defRPr/>
            </a:lvl1pPr>
          </a:lstStyle>
          <a:p>
            <a:pPr lvl="0"/>
            <a:endParaRPr lang="de-DE"/>
          </a:p>
        </p:txBody>
      </p:sp>
      <p:sp>
        <p:nvSpPr>
          <p:cNvPr id="5" name="Foliennummernplatzhalter 4"/>
          <p:cNvSpPr txBox="1">
            <a:spLocks noGrp="1"/>
          </p:cNvSpPr>
          <p:nvPr>
            <p:ph type="sldNum" sz="quarter" idx="8"/>
          </p:nvPr>
        </p:nvSpPr>
        <p:spPr/>
        <p:txBody>
          <a:bodyPr/>
          <a:lstStyle>
            <a:lvl1pPr>
              <a:defRPr/>
            </a:lvl1pPr>
          </a:lstStyle>
          <a:p>
            <a:pPr lvl="0"/>
            <a:fld id="{66437905-529A-4B63-95A3-5682E5E70778}" type="slidenum">
              <a:t>‹Nr.›</a:t>
            </a:fld>
            <a:endParaRPr lang="de-DE"/>
          </a:p>
        </p:txBody>
      </p:sp>
    </p:spTree>
    <p:extLst>
      <p:ext uri="{BB962C8B-B14F-4D97-AF65-F5344CB8AC3E}">
        <p14:creationId xmlns:p14="http://schemas.microsoft.com/office/powerpoint/2010/main" val="212674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txBox="1">
            <a:spLocks noGrp="1"/>
          </p:cNvSpPr>
          <p:nvPr>
            <p:ph type="dt" sz="half" idx="7"/>
          </p:nvPr>
        </p:nvSpPr>
        <p:spPr/>
        <p:txBody>
          <a:bodyPr/>
          <a:lstStyle>
            <a:lvl1pPr>
              <a:defRPr/>
            </a:lvl1pPr>
          </a:lstStyle>
          <a:p>
            <a:pPr lvl="0"/>
            <a:fld id="{8DCC8D33-5832-4805-A9CE-80B2D984677B}" type="datetime1">
              <a:rPr lang="de-DE"/>
              <a:pPr lvl="0"/>
              <a:t>29.11.2022</a:t>
            </a:fld>
            <a:endParaRPr lang="de-DE"/>
          </a:p>
        </p:txBody>
      </p:sp>
      <p:sp>
        <p:nvSpPr>
          <p:cNvPr id="3" name="Fußzeilenplatzhalter 2"/>
          <p:cNvSpPr txBox="1">
            <a:spLocks noGrp="1"/>
          </p:cNvSpPr>
          <p:nvPr>
            <p:ph type="ftr" sz="quarter" idx="9"/>
          </p:nvPr>
        </p:nvSpPr>
        <p:spPr/>
        <p:txBody>
          <a:bodyPr/>
          <a:lstStyle>
            <a:lvl1pPr>
              <a:defRPr/>
            </a:lvl1pPr>
          </a:lstStyle>
          <a:p>
            <a:pPr lvl="0"/>
            <a:endParaRPr lang="de-DE"/>
          </a:p>
        </p:txBody>
      </p:sp>
      <p:sp>
        <p:nvSpPr>
          <p:cNvPr id="4" name="Foliennummernplatzhalter 3"/>
          <p:cNvSpPr txBox="1">
            <a:spLocks noGrp="1"/>
          </p:cNvSpPr>
          <p:nvPr>
            <p:ph type="sldNum" sz="quarter" idx="8"/>
          </p:nvPr>
        </p:nvSpPr>
        <p:spPr/>
        <p:txBody>
          <a:bodyPr/>
          <a:lstStyle>
            <a:lvl1pPr>
              <a:defRPr/>
            </a:lvl1pPr>
          </a:lstStyle>
          <a:p>
            <a:pPr lvl="0"/>
            <a:fld id="{F3577597-A0B1-4BDC-8CD5-C9F8042FA6CD}" type="slidenum">
              <a:t>‹Nr.›</a:t>
            </a:fld>
            <a:endParaRPr lang="de-DE"/>
          </a:p>
        </p:txBody>
      </p:sp>
    </p:spTree>
    <p:extLst>
      <p:ext uri="{BB962C8B-B14F-4D97-AF65-F5344CB8AC3E}">
        <p14:creationId xmlns:p14="http://schemas.microsoft.com/office/powerpoint/2010/main" val="343362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de-DE"/>
              <a:t>Titelmasterformat durch Klicken bearbeiten</a:t>
            </a:r>
          </a:p>
        </p:txBody>
      </p:sp>
      <p:sp>
        <p:nvSpPr>
          <p:cNvPr id="3" name="Inhaltsplatzhalt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txBox="1">
            <a:spLocks noGrp="1"/>
          </p:cNvSpPr>
          <p:nvPr>
            <p:ph type="body" idx="2"/>
          </p:nvPr>
        </p:nvSpPr>
        <p:spPr>
          <a:xfrm>
            <a:off x="839784" y="2057400"/>
            <a:ext cx="3932240" cy="3811584"/>
          </a:xfrm>
        </p:spPr>
        <p:txBody>
          <a:bodyPr/>
          <a:lstStyle>
            <a:lvl1pPr marL="0" indent="0">
              <a:buNone/>
              <a:defRPr sz="1600"/>
            </a:lvl1pPr>
          </a:lstStyle>
          <a:p>
            <a:pPr lvl="0"/>
            <a:r>
              <a:rPr lang="de-DE"/>
              <a:t>Textmasterformat bearbeiten</a:t>
            </a:r>
          </a:p>
        </p:txBody>
      </p:sp>
      <p:sp>
        <p:nvSpPr>
          <p:cNvPr id="5" name="Datumsplatzhalter 4"/>
          <p:cNvSpPr txBox="1">
            <a:spLocks noGrp="1"/>
          </p:cNvSpPr>
          <p:nvPr>
            <p:ph type="dt" sz="half" idx="7"/>
          </p:nvPr>
        </p:nvSpPr>
        <p:spPr/>
        <p:txBody>
          <a:bodyPr/>
          <a:lstStyle>
            <a:lvl1pPr>
              <a:defRPr/>
            </a:lvl1pPr>
          </a:lstStyle>
          <a:p>
            <a:pPr lvl="0"/>
            <a:fld id="{DA7462C5-FE8E-4640-898C-DC394733786E}" type="datetime1">
              <a:rPr lang="de-DE"/>
              <a:pPr lvl="0"/>
              <a:t>29.11.2022</a:t>
            </a:fld>
            <a:endParaRPr lang="de-DE"/>
          </a:p>
        </p:txBody>
      </p:sp>
      <p:sp>
        <p:nvSpPr>
          <p:cNvPr id="6" name="Fußzeilenplatzhalter 5"/>
          <p:cNvSpPr txBox="1">
            <a:spLocks noGrp="1"/>
          </p:cNvSpPr>
          <p:nvPr>
            <p:ph type="ftr" sz="quarter" idx="9"/>
          </p:nvPr>
        </p:nvSpPr>
        <p:spPr/>
        <p:txBody>
          <a:bodyPr/>
          <a:lstStyle>
            <a:lvl1pPr>
              <a:defRPr/>
            </a:lvl1pPr>
          </a:lstStyle>
          <a:p>
            <a:pPr lvl="0"/>
            <a:endParaRPr lang="de-DE"/>
          </a:p>
        </p:txBody>
      </p:sp>
      <p:sp>
        <p:nvSpPr>
          <p:cNvPr id="7" name="Foliennummernplatzhalter 6"/>
          <p:cNvSpPr txBox="1">
            <a:spLocks noGrp="1"/>
          </p:cNvSpPr>
          <p:nvPr>
            <p:ph type="sldNum" sz="quarter" idx="8"/>
          </p:nvPr>
        </p:nvSpPr>
        <p:spPr/>
        <p:txBody>
          <a:bodyPr/>
          <a:lstStyle>
            <a:lvl1pPr>
              <a:defRPr/>
            </a:lvl1pPr>
          </a:lstStyle>
          <a:p>
            <a:pPr lvl="0"/>
            <a:fld id="{43DC2F7E-89B1-4BB2-B4E7-8EC1F83397BB}" type="slidenum">
              <a:t>‹Nr.›</a:t>
            </a:fld>
            <a:endParaRPr lang="de-DE"/>
          </a:p>
        </p:txBody>
      </p:sp>
    </p:spTree>
    <p:extLst>
      <p:ext uri="{BB962C8B-B14F-4D97-AF65-F5344CB8AC3E}">
        <p14:creationId xmlns:p14="http://schemas.microsoft.com/office/powerpoint/2010/main" val="3071613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de-DE"/>
              <a:t>Titelmasterformat durch Klicken bearbeiten</a:t>
            </a:r>
          </a:p>
        </p:txBody>
      </p:sp>
      <p:sp>
        <p:nvSpPr>
          <p:cNvPr id="3" name="Bildplatzhalter 2"/>
          <p:cNvSpPr txBox="1">
            <a:spLocks noGrp="1"/>
          </p:cNvSpPr>
          <p:nvPr>
            <p:ph type="pic" idx="1"/>
          </p:nvPr>
        </p:nvSpPr>
        <p:spPr>
          <a:xfrm>
            <a:off x="5183184" y="987423"/>
            <a:ext cx="6172200" cy="4873623"/>
          </a:xfrm>
        </p:spPr>
        <p:txBody>
          <a:bodyPr/>
          <a:lstStyle>
            <a:lvl1pPr marL="0" indent="0">
              <a:buNone/>
              <a:defRPr sz="3200"/>
            </a:lvl1pPr>
          </a:lstStyle>
          <a:p>
            <a:pPr lvl="0"/>
            <a:endParaRPr lang="de-DE"/>
          </a:p>
        </p:txBody>
      </p:sp>
      <p:sp>
        <p:nvSpPr>
          <p:cNvPr id="4" name="Textplatzhalter 3"/>
          <p:cNvSpPr txBox="1">
            <a:spLocks noGrp="1"/>
          </p:cNvSpPr>
          <p:nvPr>
            <p:ph type="body" idx="2"/>
          </p:nvPr>
        </p:nvSpPr>
        <p:spPr>
          <a:xfrm>
            <a:off x="839784" y="2057400"/>
            <a:ext cx="3932240" cy="3811584"/>
          </a:xfrm>
        </p:spPr>
        <p:txBody>
          <a:bodyPr/>
          <a:lstStyle>
            <a:lvl1pPr marL="0" indent="0">
              <a:buNone/>
              <a:defRPr sz="1600"/>
            </a:lvl1pPr>
          </a:lstStyle>
          <a:p>
            <a:pPr lvl="0"/>
            <a:r>
              <a:rPr lang="de-DE"/>
              <a:t>Textmasterformat bearbeiten</a:t>
            </a:r>
          </a:p>
        </p:txBody>
      </p:sp>
      <p:sp>
        <p:nvSpPr>
          <p:cNvPr id="5" name="Datumsplatzhalter 4"/>
          <p:cNvSpPr txBox="1">
            <a:spLocks noGrp="1"/>
          </p:cNvSpPr>
          <p:nvPr>
            <p:ph type="dt" sz="half" idx="7"/>
          </p:nvPr>
        </p:nvSpPr>
        <p:spPr/>
        <p:txBody>
          <a:bodyPr/>
          <a:lstStyle>
            <a:lvl1pPr>
              <a:defRPr/>
            </a:lvl1pPr>
          </a:lstStyle>
          <a:p>
            <a:pPr lvl="0"/>
            <a:fld id="{AFA6C792-62F8-48A9-ABE6-55850BDB0AF8}" type="datetime1">
              <a:rPr lang="de-DE"/>
              <a:pPr lvl="0"/>
              <a:t>29.11.2022</a:t>
            </a:fld>
            <a:endParaRPr lang="de-DE"/>
          </a:p>
        </p:txBody>
      </p:sp>
      <p:sp>
        <p:nvSpPr>
          <p:cNvPr id="6" name="Fußzeilenplatzhalter 5"/>
          <p:cNvSpPr txBox="1">
            <a:spLocks noGrp="1"/>
          </p:cNvSpPr>
          <p:nvPr>
            <p:ph type="ftr" sz="quarter" idx="9"/>
          </p:nvPr>
        </p:nvSpPr>
        <p:spPr/>
        <p:txBody>
          <a:bodyPr/>
          <a:lstStyle>
            <a:lvl1pPr>
              <a:defRPr/>
            </a:lvl1pPr>
          </a:lstStyle>
          <a:p>
            <a:pPr lvl="0"/>
            <a:endParaRPr lang="de-DE"/>
          </a:p>
        </p:txBody>
      </p:sp>
      <p:sp>
        <p:nvSpPr>
          <p:cNvPr id="7" name="Foliennummernplatzhalter 6"/>
          <p:cNvSpPr txBox="1">
            <a:spLocks noGrp="1"/>
          </p:cNvSpPr>
          <p:nvPr>
            <p:ph type="sldNum" sz="quarter" idx="8"/>
          </p:nvPr>
        </p:nvSpPr>
        <p:spPr/>
        <p:txBody>
          <a:bodyPr/>
          <a:lstStyle>
            <a:lvl1pPr>
              <a:defRPr/>
            </a:lvl1pPr>
          </a:lstStyle>
          <a:p>
            <a:pPr lvl="0"/>
            <a:fld id="{06DC2A66-4C14-41C6-BD11-BE04EC39C4B8}" type="slidenum">
              <a:t>‹Nr.›</a:t>
            </a:fld>
            <a:endParaRPr lang="de-DE"/>
          </a:p>
        </p:txBody>
      </p:sp>
    </p:spTree>
    <p:extLst>
      <p:ext uri="{BB962C8B-B14F-4D97-AF65-F5344CB8AC3E}">
        <p14:creationId xmlns:p14="http://schemas.microsoft.com/office/powerpoint/2010/main" val="2237368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platzhalter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de-DE"/>
              <a:t>Titelmasterformat durch Klicken bearbeiten</a:t>
            </a:r>
          </a:p>
        </p:txBody>
      </p:sp>
      <p:sp>
        <p:nvSpPr>
          <p:cNvPr id="3" name="Textplatzhalter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fld id="{D8786477-5912-4ED4-A527-FB7D4DCE4E9A}" type="datetime1">
              <a:rPr lang="de-DE"/>
              <a:pPr lvl="0"/>
              <a:t>29.11.2022</a:t>
            </a:fld>
            <a:endParaRPr lang="de-DE"/>
          </a:p>
        </p:txBody>
      </p:sp>
      <p:sp>
        <p:nvSpPr>
          <p:cNvPr id="5" name="Fußzeilenplatzhalt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endParaRPr lang="de-DE"/>
          </a:p>
        </p:txBody>
      </p:sp>
      <p:sp>
        <p:nvSpPr>
          <p:cNvPr id="6" name="Foliennummernplatzhalt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Calibri"/>
              </a:defRPr>
            </a:lvl1pPr>
          </a:lstStyle>
          <a:p>
            <a:pPr lvl="0"/>
            <a:fld id="{DDD9EE7D-CF35-40AF-829C-B196FDA4A768}" type="slidenum">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de-DE"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de-DE"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de-DE"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de-DE"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studienangelegenheiten.uni-wuerzburg.de/beurlaubung/"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kmk-pad.org/" TargetMode="External"/><Relationship Id="rId7" Type="http://schemas.openxmlformats.org/officeDocument/2006/relationships/image" Target="../media/image4.png"/><Relationship Id="rId2" Type="http://schemas.openxmlformats.org/officeDocument/2006/relationships/hyperlink" Target="https://www.uni-wuerzburg.de/international/studieren-im-ausland/erasmus-studium/ueberblick-und-bewerbungsbedingungen/"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goethe.de/de/uun/kar/stu/pra.html" TargetMode="External"/><Relationship Id="rId4" Type="http://schemas.openxmlformats.org/officeDocument/2006/relationships/hyperlink" Target="https://www.daad.de/de/"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ni-wuerzburg.de/international/studieren-im-ausland/erasmus-studium/ueberblick-und-bewerbungsbedingungen/"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uni-wuerzburg.de/international/studieren-im-ausland/praktika/erasmus-praktikum/"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uerzburg.moveon4.de/form/546e1224140ba02c49000000/eng"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1"/>
          <p:cNvSpPr/>
          <p:nvPr/>
        </p:nvSpPr>
        <p:spPr>
          <a:xfrm>
            <a:off x="0" y="0"/>
            <a:ext cx="12191996" cy="5824728"/>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3" name="Grafik 3"/>
          <p:cNvPicPr>
            <a:picLocks noChangeAspect="1"/>
          </p:cNvPicPr>
          <p:nvPr/>
        </p:nvPicPr>
        <p:blipFill>
          <a:blip r:embed="rId2"/>
          <a:stretch>
            <a:fillRect/>
          </a:stretch>
        </p:blipFill>
        <p:spPr>
          <a:xfrm>
            <a:off x="0" y="5812026"/>
            <a:ext cx="2400300" cy="1053151"/>
          </a:xfrm>
          <a:prstGeom prst="rect">
            <a:avLst/>
          </a:prstGeom>
          <a:noFill/>
          <a:ln cap="flat">
            <a:noFill/>
          </a:ln>
        </p:spPr>
      </p:pic>
      <p:sp>
        <p:nvSpPr>
          <p:cNvPr id="4" name="Rechteck 6"/>
          <p:cNvSpPr/>
          <p:nvPr/>
        </p:nvSpPr>
        <p:spPr>
          <a:xfrm>
            <a:off x="20096" y="6653210"/>
            <a:ext cx="1054102"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6" name="Rechteck 12"/>
          <p:cNvSpPr/>
          <p:nvPr/>
        </p:nvSpPr>
        <p:spPr>
          <a:xfrm>
            <a:off x="20096" y="5812026"/>
            <a:ext cx="1054102" cy="2120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7" name="Rechteck 13"/>
          <p:cNvSpPr/>
          <p:nvPr/>
        </p:nvSpPr>
        <p:spPr>
          <a:xfrm rot="5400013">
            <a:off x="-420593" y="6232619"/>
            <a:ext cx="1053151"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8" name="Grafik 8"/>
          <p:cNvPicPr>
            <a:picLocks noChangeAspect="1"/>
          </p:cNvPicPr>
          <p:nvPr/>
        </p:nvPicPr>
        <p:blipFill>
          <a:blip r:embed="rId3">
            <a:lum contrast="-45000"/>
          </a:blip>
          <a:stretch>
            <a:fillRect/>
          </a:stretch>
        </p:blipFill>
        <p:spPr>
          <a:xfrm>
            <a:off x="10025573" y="5874215"/>
            <a:ext cx="2008406" cy="860944"/>
          </a:xfrm>
          <a:prstGeom prst="rect">
            <a:avLst/>
          </a:prstGeom>
          <a:noFill/>
          <a:ln cap="flat">
            <a:noFill/>
          </a:ln>
        </p:spPr>
      </p:pic>
      <p:sp>
        <p:nvSpPr>
          <p:cNvPr id="9" name="Textfeld 9"/>
          <p:cNvSpPr txBox="1"/>
          <p:nvPr/>
        </p:nvSpPr>
        <p:spPr>
          <a:xfrm>
            <a:off x="1598215" y="1936552"/>
            <a:ext cx="10435772" cy="2416045"/>
          </a:xfrm>
          <a:prstGeom prst="rect">
            <a:avLst/>
          </a:prstGeom>
          <a:noFill/>
          <a:ln cap="flat">
            <a:noFill/>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i="1" dirty="0">
                <a:solidFill>
                  <a:srgbClr val="FFFFFF"/>
                </a:solidFill>
                <a:latin typeface="Calibri"/>
              </a:rPr>
              <a:t>25</a:t>
            </a:r>
            <a:r>
              <a:rPr lang="de-DE" sz="2800" b="0" i="1" u="none" strike="noStrike" kern="1200" cap="none" spc="0" baseline="0" dirty="0">
                <a:solidFill>
                  <a:srgbClr val="FFFFFF"/>
                </a:solidFill>
                <a:uFillTx/>
                <a:latin typeface="Calibri"/>
              </a:rPr>
              <a:t>. November 2022</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1" i="1" u="none" strike="noStrike" kern="1200" cap="none" spc="0" baseline="0" dirty="0">
              <a:solidFill>
                <a:srgbClr val="FFFFFF"/>
              </a:solidFill>
              <a:uFillTx/>
              <a:latin typeface="Calibri"/>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dirty="0">
                <a:solidFill>
                  <a:srgbClr val="FFFFFF"/>
                </a:solidFill>
                <a:uFillTx/>
                <a:latin typeface="Calibri"/>
              </a:rPr>
              <a:t>Allgemeine Informationsveranstaltung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500" b="0" i="1" u="none" strike="noStrike" kern="1200" cap="none" spc="0" baseline="0" dirty="0">
              <a:solidFill>
                <a:srgbClr val="FFFFFF"/>
              </a:solidFill>
              <a:uFillTx/>
              <a:latin typeface="Calibri"/>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0" i="1" u="none" strike="noStrike" kern="1200" cap="none" spc="0" baseline="0" dirty="0">
                <a:solidFill>
                  <a:srgbClr val="FFFFFF"/>
                </a:solidFill>
                <a:uFillTx/>
                <a:latin typeface="Calibri"/>
              </a:rPr>
              <a:t>für Interessierte am Austauschprogramm ERASMUS</a:t>
            </a:r>
            <a:r>
              <a:rPr lang="de-DE" sz="2800" b="0" i="1" u="none" strike="noStrike" kern="1200" cap="none" spc="0" baseline="30000" dirty="0">
                <a:solidFill>
                  <a:srgbClr val="FFFFFF"/>
                </a:solidFill>
                <a:uFillTx/>
                <a:latin typeface="Calibri"/>
              </a:rPr>
              <a:t>+</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2800" b="0" i="1" u="none" strike="noStrike" kern="1200" cap="none" spc="0" baseline="0" dirty="0">
              <a:solidFill>
                <a:srgbClr val="FFFFFF"/>
              </a:solidFill>
              <a:uFillTx/>
              <a:latin typeface="Calibri"/>
            </a:endParaRPr>
          </a:p>
        </p:txBody>
      </p:sp>
    </p:spTree>
    <p:extLst>
      <p:ext uri="{BB962C8B-B14F-4D97-AF65-F5344CB8AC3E}">
        <p14:creationId xmlns:p14="http://schemas.microsoft.com/office/powerpoint/2010/main" val="3454432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dirty="0">
                <a:solidFill>
                  <a:srgbClr val="1F5394"/>
                </a:solidFill>
                <a:uFillTx/>
                <a:latin typeface="Calibri"/>
              </a:rPr>
              <a:t>5. Bewerbungsprozess &amp; Auswahlkriterien</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3662541"/>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1" dirty="0">
                <a:solidFill>
                  <a:srgbClr val="1F5394"/>
                </a:solidFill>
                <a:latin typeface="Calibri"/>
              </a:rPr>
              <a:t>5</a:t>
            </a:r>
            <a:r>
              <a:rPr lang="de-DE" sz="2800" b="1" i="0" u="none" strike="noStrike" kern="1200" cap="none" spc="0" baseline="0" dirty="0">
                <a:solidFill>
                  <a:srgbClr val="1F5394"/>
                </a:solidFill>
                <a:uFillTx/>
                <a:latin typeface="Calibri"/>
              </a:rPr>
              <a:t>.3. </a:t>
            </a:r>
            <a:r>
              <a:rPr lang="de-DE" sz="2800" b="1" i="0" u="none" strike="noStrike" kern="1200" cap="none" spc="0" baseline="0" dirty="0" err="1">
                <a:solidFill>
                  <a:srgbClr val="1F5394"/>
                </a:solidFill>
                <a:uFillTx/>
                <a:latin typeface="Calibri"/>
              </a:rPr>
              <a:t>Auswahlkritieren</a:t>
            </a:r>
            <a:endParaRPr lang="de-DE" sz="2800" b="1" i="0" u="none" strike="noStrike" kern="1200" cap="none" spc="0" baseline="0" dirty="0">
              <a:solidFill>
                <a:srgbClr val="1F5394"/>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Notenschnitt Studium (zählt doppelt)</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Motivationsschreiben (zählt einfach)</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Ehrenamtliches Engagement (zählt einfach)</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Abiturzeugnis (zählt einfach)</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dirty="0">
              <a:solidFill>
                <a:srgbClr val="000000"/>
              </a:solidFill>
              <a:latin typeface="Calibri"/>
            </a:endParaRPr>
          </a:p>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Aber: Bewerbungsvoraussetzungen müssen generell erfüllt sein! </a:t>
            </a: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6</a:t>
            </a:r>
            <a:r>
              <a:rPr lang="de-DE" sz="5000" b="1" i="0" u="none" strike="noStrike" kern="1200" cap="none" spc="0" baseline="0" dirty="0">
                <a:solidFill>
                  <a:srgbClr val="1F5394"/>
                </a:solidFill>
                <a:uFillTx/>
                <a:latin typeface="Calibri"/>
              </a:rPr>
              <a:t>. Leistungsanrechnung aus dem Ausland</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3954926"/>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Mit der Gastuniversität wird ein Learning-Agreement abgeschlossen, in dem festgehalten wird, welche Module im Ausland belegt werden und für welches Modul diese an der Universität Würzburg angerechnet werden können</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Ausschlaggebend ist die Äquivalenz von Modulen.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	</a:t>
            </a:r>
            <a:r>
              <a:rPr lang="de-DE" sz="2000" b="0" i="1" u="none" strike="noStrike" kern="1200" cap="none" spc="0" baseline="0">
                <a:solidFill>
                  <a:srgbClr val="000000"/>
                </a:solidFill>
                <a:uFillTx/>
                <a:latin typeface="Calibri"/>
              </a:rPr>
              <a:t>(d.h. Inhalt, Niveau und Leistungsumfang (ECTS) müssen vergleichbar sein)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100" b="0" i="1"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Die Anrechenbarkeit kann bei Vorlage dieser Informationen bereits vorab bestätigt werden.</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Die eigentliche Anrechnung erfolgt nach der Rückkehr bei Claudia Leppich (Romanistik) und Dr. Miriam Wallraven (Anglistik/Amerikanistik)</a:t>
            </a: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7</a:t>
            </a:r>
            <a:r>
              <a:rPr lang="de-DE" sz="5000" b="1" i="0" u="none" strike="noStrike" kern="1200" cap="none" spc="0" baseline="0" dirty="0">
                <a:solidFill>
                  <a:srgbClr val="1F5394"/>
                </a:solidFill>
                <a:uFillTx/>
                <a:latin typeface="Calibri"/>
              </a:rPr>
              <a:t>. Beurlaubung für den Auslandsaufenthalt</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4524314"/>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Ein Auslandsstudium gilt als Grund für eine Beurlaubung an der Heimuniversität von bis zu 2 Semestern am Stück.</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Die Fachsemesterzahl (und somit auch die Minimal-, Regel- und Maximalstudiendauer) läuft während beurlaubter Semester nicht weiter.</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Durch die Anrechnung von Kursen kann pro 30 ECTS je ein Fachsemester wieder angerechnet werden. Ausschlaggebend ist hier nicht die Anzahl der ECTS, die an der Gasthochschule absolviert werden, sondern die Anzahl der in Würzburg angerechneten ECTS.</a:t>
            </a:r>
            <a:endParaRPr lang="de-DE" sz="1100" b="0" i="1"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Die Beurlaubung erfolgt auf Antrag über die Studierendenkanzlei</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hlinkClick r:id="rId2"/>
              </a:rPr>
              <a:t>Weitere Informationen zur Beurlaubung auf den Seiten der Studierendenkanzlei</a:t>
            </a:r>
            <a:endParaRPr lang="de-DE" sz="2400" b="0"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3">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4">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8</a:t>
            </a:r>
            <a:r>
              <a:rPr lang="de-DE" sz="5000" b="1" i="0" u="none" strike="noStrike" kern="1200" cap="none" spc="0" baseline="0" dirty="0">
                <a:solidFill>
                  <a:srgbClr val="1F5394"/>
                </a:solidFill>
                <a:uFillTx/>
                <a:latin typeface="Calibri"/>
              </a:rPr>
              <a:t>. Wohnungssuche im Ausland</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2308320"/>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Für die Wohnungssuche im Ausland sind Stipendiaten selbst verantwortlich!</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Viele Universitäten unterstützen Programmstudierende bei der Suche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	</a:t>
            </a:r>
            <a:r>
              <a:rPr lang="de-DE" sz="2000" b="0" i="1" u="none" strike="noStrike" kern="1200" cap="none" spc="0" baseline="0">
                <a:solidFill>
                  <a:srgbClr val="000000"/>
                </a:solidFill>
                <a:uFillTx/>
                <a:latin typeface="Calibri"/>
              </a:rPr>
              <a:t>(z.B. durch Studentenwohnheime, WG-Karteien, Wohnungsbörsen etc.)</a:t>
            </a:r>
            <a:endParaRPr lang="de-DE" sz="1100" b="0" i="1"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Ehemalige Austauschstudierende habe meist einen recht guten Überblick über die Möglichkeiten vor Ort. Eine Kontaktaufnahme empfiehlt sich daher!</a:t>
            </a: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9</a:t>
            </a:r>
            <a:r>
              <a:rPr lang="de-DE" sz="5000" b="1" i="0" u="none" strike="noStrike" kern="1200" cap="none" spc="0" baseline="0" dirty="0">
                <a:solidFill>
                  <a:srgbClr val="1F5394"/>
                </a:solidFill>
                <a:uFillTx/>
                <a:latin typeface="Calibri"/>
              </a:rPr>
              <a:t>. Weitere Partnerschaftsprogramme</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3046991"/>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Erasmus-Praktikum</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hlinkClick r:id="rId2"/>
              </a:rPr>
              <a:t>Partnerschaftsstipendien des International Office</a:t>
            </a:r>
            <a:endParaRPr lang="de-DE" sz="24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hlinkClick r:id="rId3"/>
              </a:rPr>
              <a:t>Pädagogischer Austauschdienst der Kultusministerkonferenz</a:t>
            </a:r>
            <a:endParaRPr lang="de-DE" sz="24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hlinkClick r:id="rId4"/>
              </a:rPr>
              <a:t>Stipendien des Deutschen Akademischen Austauschdienst</a:t>
            </a:r>
            <a:endParaRPr lang="de-DE" sz="24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hlinkClick r:id="rId5"/>
              </a:rPr>
              <a:t>Austauschprogramme des Goetheinstituts</a:t>
            </a:r>
            <a:endParaRPr lang="de-DE" sz="24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b="0" i="0" u="none" strike="noStrike" kern="1200" cap="none" spc="0" baseline="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a:solidFill>
                  <a:srgbClr val="000000"/>
                </a:solidFill>
                <a:uFillTx/>
                <a:latin typeface="Calibri"/>
              </a:rPr>
              <a:t>Das International Office der Universität Würzburg kann euch bezüglich vieler weiterer Programme beraten.</a:t>
            </a: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6">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7">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Rechteck 11"/>
          <p:cNvSpPr/>
          <p:nvPr/>
        </p:nvSpPr>
        <p:spPr>
          <a:xfrm>
            <a:off x="0" y="0"/>
            <a:ext cx="12191996" cy="5824728"/>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3" name="Grafik 3"/>
          <p:cNvPicPr>
            <a:picLocks noChangeAspect="1"/>
          </p:cNvPicPr>
          <p:nvPr/>
        </p:nvPicPr>
        <p:blipFill>
          <a:blip r:embed="rId2"/>
          <a:stretch>
            <a:fillRect/>
          </a:stretch>
        </p:blipFill>
        <p:spPr>
          <a:xfrm>
            <a:off x="0" y="5812026"/>
            <a:ext cx="2400300" cy="1053151"/>
          </a:xfrm>
          <a:prstGeom prst="rect">
            <a:avLst/>
          </a:prstGeom>
          <a:noFill/>
          <a:ln cap="flat">
            <a:noFill/>
          </a:ln>
        </p:spPr>
      </p:pic>
      <p:sp>
        <p:nvSpPr>
          <p:cNvPr id="4" name="Rechteck 6"/>
          <p:cNvSpPr/>
          <p:nvPr/>
        </p:nvSpPr>
        <p:spPr>
          <a:xfrm>
            <a:off x="0" y="6653210"/>
            <a:ext cx="1054102"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5" name="Textfeld 9"/>
          <p:cNvSpPr txBox="1"/>
          <p:nvPr/>
        </p:nvSpPr>
        <p:spPr>
          <a:xfrm>
            <a:off x="406395" y="1094719"/>
            <a:ext cx="11627583" cy="3739484"/>
          </a:xfrm>
          <a:prstGeom prst="rect">
            <a:avLst/>
          </a:prstGeom>
          <a:noFill/>
          <a:ln cap="flat">
            <a:noFill/>
          </a:ln>
        </p:spPr>
        <p:txBody>
          <a:bodyPr vert="horz" wrap="square" lIns="91440" tIns="45720" rIns="91440" bIns="45720" anchor="t" anchorCtr="0" compatLnSpc="1">
            <a:sp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1" i="1" u="none" strike="noStrike" kern="1200" cap="none" spc="0" baseline="0" dirty="0">
              <a:solidFill>
                <a:srgbClr val="FFFFFF"/>
              </a:solidFill>
              <a:uFillTx/>
              <a:latin typeface="Calibri"/>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4800" b="1" dirty="0">
                <a:solidFill>
                  <a:srgbClr val="FFFFFF"/>
                </a:solidFill>
                <a:latin typeface="Calibri"/>
              </a:rPr>
              <a:t>10</a:t>
            </a:r>
            <a:r>
              <a:rPr lang="de-DE" sz="4800" b="1" i="0" u="none" strike="noStrike" kern="1200" cap="none" spc="0" baseline="0" dirty="0">
                <a:solidFill>
                  <a:srgbClr val="FFFFFF"/>
                </a:solidFill>
                <a:uFillTx/>
                <a:latin typeface="Calibri"/>
              </a:rPr>
              <a:t>. Raum für</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3800" b="1" i="0" u="none" strike="noStrike" kern="1200" cap="none" spc="0" baseline="0" dirty="0">
                <a:solidFill>
                  <a:srgbClr val="FFFFFF"/>
                </a:solidFill>
                <a:uFillTx/>
                <a:latin typeface="Calibri"/>
              </a:rPr>
              <a:t>Fragen</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500" b="0" i="1" u="none" strike="noStrike" kern="1200" cap="none" spc="0" baseline="0" dirty="0">
              <a:solidFill>
                <a:srgbClr val="FFFFFF"/>
              </a:solidFill>
              <a:uFillTx/>
              <a:latin typeface="Calibri"/>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2800" b="0" i="1" u="none" strike="noStrike" kern="1200" cap="none" spc="0" baseline="0" dirty="0">
              <a:solidFill>
                <a:srgbClr val="FFFFFF"/>
              </a:solidFill>
              <a:uFillTx/>
              <a:latin typeface="Calibri"/>
            </a:endParaRPr>
          </a:p>
        </p:txBody>
      </p:sp>
      <p:sp>
        <p:nvSpPr>
          <p:cNvPr id="6" name="Rechteck 12"/>
          <p:cNvSpPr/>
          <p:nvPr/>
        </p:nvSpPr>
        <p:spPr>
          <a:xfrm>
            <a:off x="0" y="5812026"/>
            <a:ext cx="1054102" cy="2120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7" name="Rechteck 13"/>
          <p:cNvSpPr/>
          <p:nvPr/>
        </p:nvSpPr>
        <p:spPr>
          <a:xfrm rot="5400013">
            <a:off x="-420593" y="6232619"/>
            <a:ext cx="1053151"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8" name="Grafik 8"/>
          <p:cNvPicPr>
            <a:picLocks noChangeAspect="1"/>
          </p:cNvPicPr>
          <p:nvPr/>
        </p:nvPicPr>
        <p:blipFill>
          <a:blip r:embed="rId3">
            <a:lum contrast="-45000"/>
          </a:blip>
          <a:stretch>
            <a:fillRect/>
          </a:stretch>
        </p:blipFill>
        <p:spPr>
          <a:xfrm>
            <a:off x="10025573" y="5874215"/>
            <a:ext cx="2008406" cy="860944"/>
          </a:xfrm>
          <a:prstGeom prst="rect">
            <a:avLst/>
          </a:prstGeom>
          <a:noFill/>
          <a:ln cap="flat">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Rechteck 11"/>
          <p:cNvSpPr/>
          <p:nvPr/>
        </p:nvSpPr>
        <p:spPr>
          <a:xfrm>
            <a:off x="0" y="0"/>
            <a:ext cx="12191996" cy="5824728"/>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3" name="Grafik 3"/>
          <p:cNvPicPr>
            <a:picLocks noChangeAspect="1"/>
          </p:cNvPicPr>
          <p:nvPr/>
        </p:nvPicPr>
        <p:blipFill>
          <a:blip r:embed="rId2"/>
          <a:stretch>
            <a:fillRect/>
          </a:stretch>
        </p:blipFill>
        <p:spPr>
          <a:xfrm>
            <a:off x="0" y="5812026"/>
            <a:ext cx="2400300" cy="1053151"/>
          </a:xfrm>
          <a:prstGeom prst="rect">
            <a:avLst/>
          </a:prstGeom>
          <a:noFill/>
          <a:ln cap="flat">
            <a:noFill/>
          </a:ln>
        </p:spPr>
      </p:pic>
      <p:sp>
        <p:nvSpPr>
          <p:cNvPr id="4" name="Rechteck 6"/>
          <p:cNvSpPr/>
          <p:nvPr/>
        </p:nvSpPr>
        <p:spPr>
          <a:xfrm>
            <a:off x="0" y="6653210"/>
            <a:ext cx="1054102"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5" name="Textfeld 9"/>
          <p:cNvSpPr txBox="1"/>
          <p:nvPr/>
        </p:nvSpPr>
        <p:spPr>
          <a:xfrm>
            <a:off x="0" y="1936552"/>
            <a:ext cx="12033988" cy="1446553"/>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4400" b="0" i="1" u="none" strike="noStrike" kern="1200" cap="none" spc="0" baseline="0" dirty="0">
                <a:solidFill>
                  <a:srgbClr val="FFFFFF"/>
                </a:solidFill>
                <a:uFillTx/>
                <a:latin typeface="Calibri"/>
              </a:rPr>
              <a:t>Vielen Dank für die Aufmerksamkeit</a:t>
            </a:r>
            <a:endParaRPr lang="de-DE" sz="4400" b="0" i="1" u="none" strike="noStrike" kern="1200" cap="none" spc="0" baseline="30000" dirty="0">
              <a:solidFill>
                <a:srgbClr val="FFFFFF"/>
              </a:solidFill>
              <a:uFillTx/>
              <a:latin typeface="Calibri"/>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4400" b="0" i="1" u="none" strike="noStrike" kern="1200" cap="none" spc="0" baseline="0" dirty="0">
              <a:solidFill>
                <a:srgbClr val="FFFFFF"/>
              </a:solidFill>
              <a:uFillTx/>
              <a:latin typeface="Calibri"/>
            </a:endParaRPr>
          </a:p>
        </p:txBody>
      </p:sp>
      <p:sp>
        <p:nvSpPr>
          <p:cNvPr id="6" name="Rechteck 12"/>
          <p:cNvSpPr/>
          <p:nvPr/>
        </p:nvSpPr>
        <p:spPr>
          <a:xfrm>
            <a:off x="0" y="5812026"/>
            <a:ext cx="1054102" cy="2120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7" name="Rechteck 13"/>
          <p:cNvSpPr/>
          <p:nvPr/>
        </p:nvSpPr>
        <p:spPr>
          <a:xfrm rot="5400013">
            <a:off x="-420593" y="6232619"/>
            <a:ext cx="1053151" cy="211967"/>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8" name="Grafik 8"/>
          <p:cNvPicPr>
            <a:picLocks noChangeAspect="1"/>
          </p:cNvPicPr>
          <p:nvPr/>
        </p:nvPicPr>
        <p:blipFill>
          <a:blip r:embed="rId3">
            <a:lum contrast="-45000"/>
          </a:blip>
          <a:stretch>
            <a:fillRect/>
          </a:stretch>
        </p:blipFill>
        <p:spPr>
          <a:xfrm>
            <a:off x="10025573" y="5874215"/>
            <a:ext cx="2008406" cy="860944"/>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a:solidFill>
                  <a:srgbClr val="1F5394"/>
                </a:solidFill>
                <a:uFillTx/>
                <a:latin typeface="Calibri"/>
              </a:rPr>
              <a:t>Gliederung der Informationsveranstaltung</a:t>
            </a:r>
          </a:p>
        </p:txBody>
      </p:sp>
      <p:pic>
        <p:nvPicPr>
          <p:cNvPr id="5"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sp>
        <p:nvSpPr>
          <p:cNvPr id="6" name="Textfeld 7"/>
          <p:cNvSpPr txBox="1"/>
          <p:nvPr/>
        </p:nvSpPr>
        <p:spPr>
          <a:xfrm>
            <a:off x="1045031" y="1086966"/>
            <a:ext cx="10668003" cy="4708981"/>
          </a:xfrm>
          <a:prstGeom prst="rect">
            <a:avLst/>
          </a:prstGeom>
          <a:noFill/>
          <a:ln cap="flat">
            <a:noFill/>
          </a:ln>
        </p:spPr>
        <p:txBody>
          <a:bodyPr vert="horz" wrap="square" lIns="91440" tIns="45720" rIns="91440" bIns="45720" anchor="t" anchorCtr="0" compatLnSpc="1">
            <a:spAutoFit/>
          </a:bodyPr>
          <a:lstStyle/>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Unsere Kontaktdaten</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Programme &amp; Partneruniversitäten</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Leistungen des Programms ERASMUS</a:t>
            </a:r>
            <a:r>
              <a:rPr lang="de-DE" sz="3000" b="1" i="0" u="none" strike="noStrike" kern="1200" cap="none" spc="0" baseline="30000" dirty="0">
                <a:solidFill>
                  <a:srgbClr val="000000"/>
                </a:solidFill>
                <a:uFillTx/>
                <a:latin typeface="Calibri"/>
              </a:rPr>
              <a:t>+</a:t>
            </a:r>
          </a:p>
          <a:p>
            <a:pPr marL="457200" lvl="0" indent="-457200">
              <a:buSzPct val="100000"/>
              <a:buFont typeface="Calibri Light"/>
              <a:buAutoNum type="arabicParenBoth"/>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Aktuelles: COVID19, Brexit </a:t>
            </a:r>
            <a:r>
              <a:rPr lang="de-DE" sz="3000" b="1" dirty="0">
                <a:solidFill>
                  <a:srgbClr val="000000"/>
                </a:solidFill>
              </a:rPr>
              <a:t>&amp; ERASMUS</a:t>
            </a:r>
            <a:r>
              <a:rPr lang="de-DE" sz="3000" b="1" baseline="30000" dirty="0">
                <a:solidFill>
                  <a:srgbClr val="000000"/>
                </a:solidFill>
              </a:rPr>
              <a:t>+</a:t>
            </a:r>
            <a:endParaRPr lang="de-DE" sz="3000" b="1" i="0" u="none" strike="noStrike" kern="1200" cap="none" spc="0" baseline="0" dirty="0">
              <a:solidFill>
                <a:srgbClr val="000000"/>
              </a:solidFill>
              <a:uFillTx/>
              <a:latin typeface="Calibri"/>
            </a:endParaRP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Bewerbungsprozess &amp; Auswahlkriterien</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Leistungsanrechnung aus dem Ausland</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Beurlaubung während des Auslandsaufenthalts</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Wohnungssuche</a:t>
            </a: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Alternative </a:t>
            </a:r>
            <a:r>
              <a:rPr lang="de-DE" sz="3000" b="1" i="0" u="none" strike="noStrike" kern="1200" cap="none" spc="0" baseline="0" dirty="0" err="1">
                <a:solidFill>
                  <a:srgbClr val="000000"/>
                </a:solidFill>
                <a:uFillTx/>
                <a:latin typeface="Calibri"/>
              </a:rPr>
              <a:t>Parterschaftsprogramme</a:t>
            </a:r>
            <a:endParaRPr lang="de-DE" sz="3000" b="1" i="0" u="none" strike="noStrike" kern="1200" cap="none" spc="0" baseline="0" dirty="0">
              <a:solidFill>
                <a:srgbClr val="000000"/>
              </a:solidFill>
              <a:uFillTx/>
              <a:latin typeface="Calibri"/>
            </a:endParaRPr>
          </a:p>
          <a:p>
            <a:pPr marL="457200" marR="0" lvl="0" indent="-457200" algn="l" defTabSz="914400" rtl="0" fontAlgn="auto" hangingPunct="1">
              <a:lnSpc>
                <a:spcPct val="100000"/>
              </a:lnSpc>
              <a:spcBef>
                <a:spcPts val="0"/>
              </a:spcBef>
              <a:spcAft>
                <a:spcPts val="0"/>
              </a:spcAft>
              <a:buSzPct val="100000"/>
              <a:buFont typeface="Calibri Light"/>
              <a:buAutoNum type="arabicParenBoth"/>
              <a:tabLst/>
              <a:defRPr sz="1800" b="0" i="0" u="none" strike="noStrike" kern="0" cap="none" spc="0" baseline="0">
                <a:solidFill>
                  <a:srgbClr val="000000"/>
                </a:solidFill>
                <a:uFillTx/>
              </a:defRPr>
            </a:pPr>
            <a:r>
              <a:rPr lang="de-DE" sz="3000" b="1" i="0" u="none" strike="noStrike" kern="1200" cap="none" spc="0" baseline="0" dirty="0">
                <a:solidFill>
                  <a:srgbClr val="000000"/>
                </a:solidFill>
                <a:uFillTx/>
                <a:latin typeface="Calibri"/>
              </a:rPr>
              <a:t>Möglichkeit für Fragen</a:t>
            </a:r>
          </a:p>
        </p:txBody>
      </p:sp>
      <p:pic>
        <p:nvPicPr>
          <p:cNvPr id="7"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8"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9"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0"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4">
    <p:bg>
      <p:bgPr>
        <a:solidFill>
          <a:srgbClr val="FFFFFF"/>
        </a:solidFill>
        <a:effectLst/>
      </p:bgPr>
    </p:bg>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a:solidFill>
                  <a:srgbClr val="1F5394"/>
                </a:solidFill>
                <a:uFillTx/>
                <a:latin typeface="Calibri"/>
              </a:rPr>
              <a:t>1. Kontakt zu den Erasmus-Büros</a:t>
            </a:r>
          </a:p>
        </p:txBody>
      </p:sp>
      <p:sp>
        <p:nvSpPr>
          <p:cNvPr id="6" name="Textfeld 7"/>
          <p:cNvSpPr txBox="1"/>
          <p:nvPr/>
        </p:nvSpPr>
        <p:spPr>
          <a:xfrm>
            <a:off x="3958047" y="1377530"/>
            <a:ext cx="4920340" cy="366253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1" i="0" u="none" strike="noStrike" kern="1200" cap="none" spc="0" baseline="0" dirty="0">
                <a:solidFill>
                  <a:srgbClr val="1F5394"/>
                </a:solidFill>
                <a:uFillTx/>
                <a:latin typeface="Calibri"/>
              </a:rPr>
              <a:t>Maja Beuk</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1" i="0" u="none" strike="noStrike" kern="1200" cap="none" spc="0" baseline="0" dirty="0">
              <a:solidFill>
                <a:srgbClr val="1F5394"/>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1" i="1" u="none" strike="noStrike" kern="1200" cap="none" spc="0" baseline="0" dirty="0">
                <a:solidFill>
                  <a:srgbClr val="1F5394"/>
                </a:solidFill>
                <a:uFillTx/>
                <a:latin typeface="Calibri"/>
              </a:rPr>
              <a:t>Erasmusbüro Anglistik/Amerikanistik</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Sprechstunde im </a:t>
            </a:r>
            <a:r>
              <a:rPr lang="de-DE" sz="2000" b="0" i="1" u="none" strike="noStrike" kern="1200" cap="none" spc="0" baseline="0" dirty="0" err="1">
                <a:solidFill>
                  <a:srgbClr val="000000"/>
                </a:solidFill>
                <a:uFillTx/>
                <a:latin typeface="Calibri"/>
              </a:rPr>
              <a:t>WiSe</a:t>
            </a:r>
            <a:r>
              <a:rPr lang="de-DE" sz="2000" b="0" i="1" u="none" strike="noStrike" kern="1200" cap="none" spc="0" baseline="0" dirty="0">
                <a:solidFill>
                  <a:srgbClr val="000000"/>
                </a:solidFill>
                <a:uFillTx/>
                <a:latin typeface="Calibri"/>
              </a:rPr>
              <a:t> 2022/2023:</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Dienstag, 14</a:t>
            </a:r>
            <a:r>
              <a:rPr lang="de-DE" sz="2000" b="0" i="1" u="none" strike="noStrike" kern="1200" cap="none" spc="0" baseline="30000" dirty="0">
                <a:solidFill>
                  <a:srgbClr val="000000"/>
                </a:solidFill>
                <a:uFillTx/>
                <a:latin typeface="Calibri"/>
              </a:rPr>
              <a:t>00</a:t>
            </a:r>
            <a:r>
              <a:rPr lang="de-DE" sz="2000" b="0" i="1" u="none" strike="noStrike" kern="1200" cap="none" spc="0" baseline="0" dirty="0">
                <a:solidFill>
                  <a:srgbClr val="000000"/>
                </a:solidFill>
                <a:uFillTx/>
                <a:latin typeface="Calibri"/>
              </a:rPr>
              <a:t> – </a:t>
            </a:r>
            <a:r>
              <a:rPr lang="de-DE" sz="2000" i="1" dirty="0">
                <a:solidFill>
                  <a:srgbClr val="000000"/>
                </a:solidFill>
                <a:latin typeface="Calibri"/>
              </a:rPr>
              <a:t>16</a:t>
            </a:r>
            <a:r>
              <a:rPr lang="de-DE" sz="2000" i="1" baseline="30000" dirty="0">
                <a:solidFill>
                  <a:srgbClr val="000000"/>
                </a:solidFill>
                <a:latin typeface="Calibri"/>
              </a:rPr>
              <a:t>0</a:t>
            </a:r>
            <a:r>
              <a:rPr lang="de-DE" sz="2000" b="0" i="1" u="none" strike="noStrike" kern="1200" cap="none" spc="0" baseline="30000" dirty="0">
                <a:solidFill>
                  <a:srgbClr val="000000"/>
                </a:solidFill>
                <a:uFillTx/>
                <a:latin typeface="Calibri"/>
              </a:rPr>
              <a:t>0</a:t>
            </a:r>
            <a:r>
              <a:rPr lang="de-DE" sz="2000" b="0" i="1" u="none" strike="noStrike" kern="1200" cap="none" spc="0" baseline="0" dirty="0">
                <a:solidFill>
                  <a:srgbClr val="000000"/>
                </a:solidFill>
                <a:uFillTx/>
                <a:latin typeface="Calibri"/>
              </a:rPr>
              <a:t> Uhr</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Büro 5.E.13</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Philosophiegebäude am </a:t>
            </a:r>
            <a:r>
              <a:rPr lang="de-DE" sz="2000" b="0" i="1" u="none" strike="noStrike" kern="1200" cap="none" spc="0" baseline="0" dirty="0" err="1">
                <a:solidFill>
                  <a:srgbClr val="000000"/>
                </a:solidFill>
                <a:uFillTx/>
                <a:latin typeface="Calibri"/>
              </a:rPr>
              <a:t>Hubland</a:t>
            </a:r>
            <a:endParaRPr lang="de-DE" sz="2000" b="0" i="1"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97074 Würzburg</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a:solidFill>
                  <a:srgbClr val="000000"/>
                </a:solidFill>
                <a:uFillTx/>
                <a:latin typeface="Calibri"/>
              </a:rPr>
              <a:t>E-Mail:</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000" b="0" i="1" u="none" strike="noStrike" kern="1200" cap="none" spc="0" baseline="0" dirty="0" err="1">
                <a:solidFill>
                  <a:srgbClr val="000000"/>
                </a:solidFill>
                <a:uFillTx/>
                <a:latin typeface="Calibri"/>
              </a:rPr>
              <a:t>erasmus.anglistik@uni-wuerzburg.de</a:t>
            </a:r>
            <a:endParaRPr lang="de-DE" sz="2000" b="0" i="1" u="none" strike="noStrike" kern="1200" cap="none" spc="0" baseline="0" dirty="0">
              <a:solidFill>
                <a:srgbClr val="000000"/>
              </a:solidFill>
              <a:uFillTx/>
              <a:latin typeface="Calibri"/>
            </a:endParaRPr>
          </a:p>
        </p:txBody>
      </p:sp>
      <p:sp>
        <p:nvSpPr>
          <p:cNvPr id="10"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11"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2"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3"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4"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5"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a:solidFill>
                  <a:srgbClr val="1F5394"/>
                </a:solidFill>
                <a:uFillTx/>
                <a:latin typeface="Calibri"/>
              </a:rPr>
              <a:t>2. Programme &amp; Partneruniversitäten</a:t>
            </a:r>
            <a:endParaRPr lang="de-DE" sz="5000" b="1" i="0" u="none" strike="noStrike" kern="1200" cap="none" spc="0" baseline="30000">
              <a:solidFill>
                <a:srgbClr val="1F5394"/>
              </a:solidFill>
              <a:uFillTx/>
              <a:latin typeface="Calibri"/>
            </a:endParaRPr>
          </a:p>
        </p:txBody>
      </p:sp>
      <p:sp>
        <p:nvSpPr>
          <p:cNvPr id="6" name="Textfeld 8"/>
          <p:cNvSpPr txBox="1"/>
          <p:nvPr/>
        </p:nvSpPr>
        <p:spPr>
          <a:xfrm>
            <a:off x="1045031" y="1216270"/>
            <a:ext cx="10668003" cy="3170099"/>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Partnerschaften über ERASMUS</a:t>
            </a:r>
            <a:r>
              <a:rPr lang="de-DE" sz="2400" b="0" i="0" u="none" strike="noStrike" kern="1200" cap="none" spc="0" baseline="30000" dirty="0">
                <a:solidFill>
                  <a:srgbClr val="000000"/>
                </a:solidFill>
                <a:uFillTx/>
                <a:latin typeface="Calibri"/>
              </a:rPr>
              <a:t>+</a:t>
            </a:r>
            <a:r>
              <a:rPr lang="de-DE" sz="2400" b="0" i="0" u="none" strike="noStrike" kern="1200" cap="none" spc="0" baseline="0" dirty="0">
                <a:solidFill>
                  <a:srgbClr val="000000"/>
                </a:solidFill>
                <a:uFillTx/>
                <a:latin typeface="Calibri"/>
              </a:rPr>
              <a:t> mit Universitäten in 11 Ländern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400" b="0" i="1" u="none" strike="noStrike" kern="1200" cap="none" spc="0" baseline="0" dirty="0">
                <a:solidFill>
                  <a:srgbClr val="000000"/>
                </a:solidFill>
                <a:uFillTx/>
                <a:latin typeface="Calibri"/>
              </a:rPr>
              <a:t>	</a:t>
            </a:r>
            <a:r>
              <a:rPr lang="de-DE" sz="2000" b="0" i="1" u="none" strike="noStrike" kern="1200" cap="none" spc="0" baseline="0" dirty="0">
                <a:solidFill>
                  <a:srgbClr val="000000"/>
                </a:solidFill>
                <a:uFillTx/>
                <a:latin typeface="Calibri"/>
              </a:rPr>
              <a:t>(Belgien, Frankreich, Großbritannien, Irland, Italien, Polen, Portugal, Spanien, Tschechien, 	Türkei, Zypern)</a:t>
            </a:r>
          </a:p>
          <a:p>
            <a:pPr marL="457200" marR="0" lvl="1"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ERASMUS</a:t>
            </a:r>
            <a:r>
              <a:rPr lang="de-DE" sz="2400" b="0" i="0" u="none" strike="noStrike" kern="1200" cap="none" spc="0" baseline="30000" dirty="0">
                <a:solidFill>
                  <a:srgbClr val="000000"/>
                </a:solidFill>
                <a:uFillTx/>
                <a:latin typeface="Calibri"/>
              </a:rPr>
              <a:t>+ </a:t>
            </a:r>
            <a:r>
              <a:rPr lang="de-DE" sz="2400" b="0" i="0" u="none" strike="noStrike" kern="1200" cap="none" spc="0" baseline="0" dirty="0">
                <a:solidFill>
                  <a:srgbClr val="000000"/>
                </a:solidFill>
                <a:uFillTx/>
                <a:latin typeface="Calibri"/>
              </a:rPr>
              <a:t>Praktikum ist auch in allen weiteren EU-Staaten möglich</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Swiss European Mobility Programme (SEMP) in Bern</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a:solidFill>
                  <a:srgbClr val="1F5394"/>
                </a:solidFill>
                <a:uFillTx/>
                <a:latin typeface="Calibri"/>
              </a:rPr>
              <a:t>3. Leistungen des Programms Erasmus</a:t>
            </a:r>
            <a:r>
              <a:rPr lang="de-DE" sz="5000" b="1" i="0" u="none" strike="noStrike" kern="1200" cap="none" spc="0" baseline="30000">
                <a:solidFill>
                  <a:srgbClr val="1F5394"/>
                </a:solidFill>
                <a:uFillTx/>
                <a:latin typeface="Calibri"/>
              </a:rPr>
              <a:t>+</a:t>
            </a:r>
          </a:p>
        </p:txBody>
      </p:sp>
      <p:sp>
        <p:nvSpPr>
          <p:cNvPr id="6" name="Textfeld 8"/>
          <p:cNvSpPr txBox="1"/>
          <p:nvPr/>
        </p:nvSpPr>
        <p:spPr>
          <a:xfrm>
            <a:off x="1045031" y="1216270"/>
            <a:ext cx="10668003" cy="3785652"/>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Erlass der Studiengebühren an der Gasthochschule</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Mobilitätshilfe: Finanzieller Zuschuss (3 - 12 Monate) </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Staffelung der Mobilitätshilfe nach Ländergruppen:</a:t>
            </a: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it-IT" sz="2400" b="0" i="1" u="none" strike="noStrike" kern="1200" cap="none" spc="0" baseline="0" dirty="0">
                <a:solidFill>
                  <a:srgbClr val="000000"/>
                </a:solidFill>
                <a:uFillTx/>
                <a:latin typeface="Calibri"/>
              </a:rPr>
              <a:t>AT, CH, DK, FI, </a:t>
            </a:r>
            <a:r>
              <a:rPr lang="it-IT" sz="2400" b="1" i="0" u="none" strike="noStrike" kern="1200" cap="none" spc="0" baseline="0" dirty="0">
                <a:solidFill>
                  <a:srgbClr val="1F5394"/>
                </a:solidFill>
                <a:uFillTx/>
                <a:latin typeface="Calibri"/>
              </a:rPr>
              <a:t>FR</a:t>
            </a:r>
            <a:r>
              <a:rPr lang="it-IT" sz="2400" b="0" i="1" u="none" strike="noStrike" kern="1200" cap="none" spc="0" baseline="0" dirty="0">
                <a:solidFill>
                  <a:srgbClr val="000000"/>
                </a:solidFill>
                <a:uFillTx/>
                <a:latin typeface="Calibri"/>
              </a:rPr>
              <a:t>, </a:t>
            </a:r>
            <a:r>
              <a:rPr lang="it-IT" sz="2400" b="1" i="0" u="none" strike="noStrike" kern="1200" cap="none" spc="0" baseline="0" dirty="0">
                <a:solidFill>
                  <a:srgbClr val="1F5394"/>
                </a:solidFill>
                <a:uFillTx/>
                <a:latin typeface="Calibri"/>
              </a:rPr>
              <a:t>IE</a:t>
            </a:r>
            <a:r>
              <a:rPr lang="it-IT" sz="2400" b="0" i="1" u="none" strike="noStrike" kern="1200" cap="none" spc="0" baseline="0" dirty="0">
                <a:solidFill>
                  <a:srgbClr val="000000"/>
                </a:solidFill>
                <a:uFillTx/>
                <a:latin typeface="Calibri"/>
              </a:rPr>
              <a:t>, </a:t>
            </a:r>
            <a:r>
              <a:rPr lang="it-IT" sz="2400" b="1" i="0" u="none" strike="noStrike" kern="1200" cap="none" spc="0" baseline="0" dirty="0">
                <a:solidFill>
                  <a:srgbClr val="1F5394"/>
                </a:solidFill>
                <a:uFillTx/>
                <a:latin typeface="Calibri"/>
              </a:rPr>
              <a:t>IT</a:t>
            </a:r>
            <a:r>
              <a:rPr lang="it-IT" sz="2400" b="0" i="1" u="none" strike="noStrike" kern="1200" cap="none" spc="0" baseline="0" dirty="0">
                <a:solidFill>
                  <a:srgbClr val="000000"/>
                </a:solidFill>
                <a:uFillTx/>
                <a:latin typeface="Calibri"/>
              </a:rPr>
              <a:t>, LI, NO</a:t>
            </a:r>
            <a:r>
              <a:rPr lang="it-IT" sz="2400" b="0" i="1" u="none" strike="noStrike" kern="1200" cap="none" spc="0" baseline="0">
                <a:solidFill>
                  <a:srgbClr val="000000"/>
                </a:solidFill>
                <a:uFillTx/>
                <a:latin typeface="Calibri"/>
              </a:rPr>
              <a:t>, SE</a:t>
            </a:r>
            <a:r>
              <a:rPr lang="it-IT" sz="2400" b="0" i="0" u="none" strike="noStrike" kern="1200" cap="none" spc="0" baseline="0" dirty="0">
                <a:solidFill>
                  <a:srgbClr val="000000"/>
                </a:solidFill>
                <a:uFillTx/>
                <a:latin typeface="Calibri"/>
              </a:rPr>
              <a:t>		</a:t>
            </a:r>
            <a:r>
              <a:rPr lang="it-IT" sz="2400" b="1" i="0" u="none" strike="noStrike" kern="1200" cap="none" spc="0" baseline="0" dirty="0">
                <a:solidFill>
                  <a:srgbClr val="000000"/>
                </a:solidFill>
                <a:uFillTx/>
                <a:latin typeface="Calibri"/>
              </a:rPr>
              <a:t>450€</a:t>
            </a: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endParaRPr lang="de-DE" sz="1200" b="1" i="0"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de-DE" sz="2400" b="1" i="0" u="none" strike="noStrike" kern="1200" cap="none" spc="0" baseline="0" dirty="0">
                <a:solidFill>
                  <a:srgbClr val="1F5394"/>
                </a:solidFill>
                <a:uFillTx/>
                <a:latin typeface="Calibri"/>
              </a:rPr>
              <a:t>BE</a:t>
            </a:r>
            <a:r>
              <a:rPr lang="de-DE" sz="2400" b="0" i="1" u="none" strike="noStrike" kern="1200" cap="none" spc="0" baseline="0" dirty="0">
                <a:solidFill>
                  <a:srgbClr val="000000"/>
                </a:solidFill>
                <a:uFillTx/>
                <a:latin typeface="Calibri"/>
              </a:rPr>
              <a:t>, </a:t>
            </a:r>
            <a:r>
              <a:rPr lang="de-DE" sz="2400" b="1" i="0" u="none" strike="noStrike" kern="1200" cap="none" spc="0" baseline="0" dirty="0">
                <a:solidFill>
                  <a:srgbClr val="1F5394"/>
                </a:solidFill>
                <a:uFillTx/>
                <a:latin typeface="Calibri"/>
              </a:rPr>
              <a:t>CY</a:t>
            </a:r>
            <a:r>
              <a:rPr lang="de-DE" sz="2400" b="0" i="1" u="none" strike="noStrike" kern="1200" cap="none" spc="0" baseline="0" dirty="0">
                <a:solidFill>
                  <a:srgbClr val="000000"/>
                </a:solidFill>
                <a:uFillTx/>
                <a:latin typeface="Calibri"/>
              </a:rPr>
              <a:t>, </a:t>
            </a:r>
            <a:r>
              <a:rPr lang="de-DE" sz="2400" b="1" i="0" u="none" strike="noStrike" kern="1200" cap="none" spc="0" baseline="0" dirty="0">
                <a:solidFill>
                  <a:srgbClr val="1F5394"/>
                </a:solidFill>
                <a:uFillTx/>
                <a:latin typeface="Calibri"/>
              </a:rPr>
              <a:t>CZ</a:t>
            </a:r>
            <a:r>
              <a:rPr lang="de-DE" sz="2400" b="0" i="1" u="none" strike="noStrike" kern="1200" cap="none" spc="0" baseline="0" dirty="0">
                <a:solidFill>
                  <a:srgbClr val="000000"/>
                </a:solidFill>
                <a:uFillTx/>
                <a:latin typeface="Calibri"/>
              </a:rPr>
              <a:t>, DE, </a:t>
            </a:r>
            <a:r>
              <a:rPr lang="de-DE" sz="2400" b="1" i="0" u="none" strike="noStrike" kern="1200" cap="none" spc="0" baseline="0" dirty="0">
                <a:solidFill>
                  <a:srgbClr val="1F5394"/>
                </a:solidFill>
                <a:uFillTx/>
                <a:latin typeface="Calibri"/>
              </a:rPr>
              <a:t>ES</a:t>
            </a:r>
            <a:r>
              <a:rPr lang="de-DE" sz="2400" b="0" i="1" u="none" strike="noStrike" kern="1200" cap="none" spc="0" baseline="0" dirty="0">
                <a:solidFill>
                  <a:srgbClr val="000000"/>
                </a:solidFill>
                <a:uFillTx/>
                <a:latin typeface="Calibri"/>
              </a:rPr>
              <a:t>, GR, HR, IS, LU, NL, </a:t>
            </a:r>
            <a:r>
              <a:rPr lang="de-DE" sz="2400" b="1" i="0" u="none" strike="noStrike" kern="1200" cap="none" spc="0" baseline="0" dirty="0">
                <a:solidFill>
                  <a:srgbClr val="1F5394"/>
                </a:solidFill>
                <a:uFillTx/>
                <a:latin typeface="Calibri"/>
              </a:rPr>
              <a:t>PT</a:t>
            </a:r>
            <a:r>
              <a:rPr lang="de-DE" sz="2400" b="0" i="1" u="none" strike="noStrike" kern="1200" cap="none" spc="0" baseline="0" dirty="0">
                <a:solidFill>
                  <a:srgbClr val="000000"/>
                </a:solidFill>
                <a:uFillTx/>
                <a:latin typeface="Calibri"/>
              </a:rPr>
              <a:t>, SI, </a:t>
            </a:r>
            <a:r>
              <a:rPr lang="de-DE" sz="2400" b="1" i="0" u="none" strike="noStrike" kern="1200" cap="none" spc="0" baseline="0" dirty="0">
                <a:solidFill>
                  <a:srgbClr val="1F5394"/>
                </a:solidFill>
                <a:uFillTx/>
                <a:latin typeface="Calibri"/>
              </a:rPr>
              <a:t>TR</a:t>
            </a:r>
            <a:r>
              <a:rPr lang="de-DE" sz="2400" b="0" i="1" u="none" strike="noStrike" kern="1200" cap="none" spc="0" baseline="0" dirty="0">
                <a:solidFill>
                  <a:srgbClr val="000000"/>
                </a:solidFill>
                <a:uFillTx/>
                <a:latin typeface="Calibri"/>
              </a:rPr>
              <a:t>	</a:t>
            </a:r>
            <a:r>
              <a:rPr lang="de-DE" sz="2400" b="1" i="0" u="none" strike="noStrike" kern="1200" cap="none" spc="0" baseline="0" dirty="0">
                <a:solidFill>
                  <a:srgbClr val="000000"/>
                </a:solidFill>
                <a:uFillTx/>
                <a:latin typeface="Calibri"/>
              </a:rPr>
              <a:t>390€</a:t>
            </a: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de-DE" sz="2400" b="0" i="1" u="none" strike="noStrike" kern="1200" cap="none" spc="0" baseline="0" dirty="0">
                <a:solidFill>
                  <a:srgbClr val="000000"/>
                </a:solidFill>
                <a:uFillTx/>
                <a:latin typeface="Calibri"/>
              </a:rPr>
              <a:t>BG, EE, HU, LT, LV, MT, </a:t>
            </a:r>
            <a:r>
              <a:rPr lang="de-DE" sz="2400" b="1" i="0" u="none" strike="noStrike" kern="1200" cap="none" spc="0" baseline="0" dirty="0">
                <a:solidFill>
                  <a:srgbClr val="1F5394"/>
                </a:solidFill>
                <a:uFillTx/>
                <a:latin typeface="Calibri"/>
              </a:rPr>
              <a:t>PL</a:t>
            </a:r>
            <a:r>
              <a:rPr lang="de-DE" sz="2400" b="0" i="1" u="none" strike="noStrike" kern="1200" cap="none" spc="0" baseline="0" dirty="0">
                <a:solidFill>
                  <a:srgbClr val="000000"/>
                </a:solidFill>
                <a:uFillTx/>
                <a:latin typeface="Calibri"/>
              </a:rPr>
              <a:t>, RO, SK</a:t>
            </a:r>
            <a:r>
              <a:rPr lang="de-DE" sz="2400" b="0" i="0" u="none" strike="noStrike" kern="1200" cap="none" spc="0" baseline="0" dirty="0">
                <a:solidFill>
                  <a:srgbClr val="000000"/>
                </a:solidFill>
                <a:uFillTx/>
                <a:latin typeface="Calibri"/>
              </a:rPr>
              <a:t>			</a:t>
            </a:r>
            <a:r>
              <a:rPr lang="de-DE" sz="2400" b="1" i="0" u="none" strike="noStrike" kern="1200" cap="none" spc="0" baseline="0" dirty="0">
                <a:solidFill>
                  <a:srgbClr val="000000"/>
                </a:solidFill>
                <a:uFillTx/>
                <a:latin typeface="Calibri"/>
              </a:rPr>
              <a:t>330€</a:t>
            </a: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1" i="0" u="none" strike="noStrike" kern="1200" cap="none" spc="0" baseline="0" dirty="0">
              <a:solidFill>
                <a:srgbClr val="000000"/>
              </a:solidFill>
              <a:uFillTx/>
              <a:latin typeface="Calibri"/>
            </a:endParaRPr>
          </a:p>
          <a:p>
            <a:pPr marL="342900" marR="0" lvl="0" indent="-342900" algn="l" defTabSz="914400" rtl="0" fontAlgn="ctr"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hlinkClick r:id="rId2"/>
              </a:rPr>
              <a:t>Ausführliche Informationen zu ERASMUS</a:t>
            </a:r>
            <a:r>
              <a:rPr lang="de-DE" sz="2400" b="0" i="0" u="none" strike="noStrike" kern="1200" cap="none" spc="0" baseline="30000" dirty="0">
                <a:solidFill>
                  <a:srgbClr val="000000"/>
                </a:solidFill>
                <a:uFillTx/>
                <a:latin typeface="Calibri"/>
                <a:hlinkClick r:id="rId2"/>
              </a:rPr>
              <a:t>+</a:t>
            </a:r>
            <a:r>
              <a:rPr lang="de-DE" sz="2400" b="0" i="0" u="none" strike="noStrike" kern="1200" cap="none" spc="0" baseline="0" dirty="0">
                <a:solidFill>
                  <a:srgbClr val="000000"/>
                </a:solidFill>
                <a:uFillTx/>
                <a:latin typeface="Calibri"/>
                <a:hlinkClick r:id="rId2"/>
              </a:rPr>
              <a:t> auf den Seiten des International Office</a:t>
            </a:r>
            <a:endParaRPr lang="de-DE" sz="2400" b="1"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3">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4">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a:solidFill>
                  <a:srgbClr val="1F5394"/>
                </a:solidFill>
                <a:uFillTx/>
                <a:latin typeface="Calibri"/>
              </a:rPr>
              <a:t>3. Leistungen des Programms Erasmus</a:t>
            </a:r>
            <a:r>
              <a:rPr lang="de-DE" sz="5000" b="1" i="0" u="none" strike="noStrike" kern="1200" cap="none" spc="0" baseline="30000">
                <a:solidFill>
                  <a:srgbClr val="1F5394"/>
                </a:solidFill>
                <a:uFillTx/>
                <a:latin typeface="Calibri"/>
              </a:rPr>
              <a:t>+</a:t>
            </a:r>
          </a:p>
        </p:txBody>
      </p:sp>
      <p:sp>
        <p:nvSpPr>
          <p:cNvPr id="6" name="Textfeld 8"/>
          <p:cNvSpPr txBox="1"/>
          <p:nvPr/>
        </p:nvSpPr>
        <p:spPr>
          <a:xfrm>
            <a:off x="1045031" y="1216270"/>
            <a:ext cx="10668003" cy="3785652"/>
          </a:xfrm>
          <a:prstGeom prst="rect">
            <a:avLst/>
          </a:prstGeom>
          <a:noFill/>
          <a:ln cap="flat">
            <a:noFill/>
          </a:ln>
        </p:spPr>
        <p:txBody>
          <a:bodyPr vert="horz" wrap="square" lIns="91440" tIns="45720" rIns="91440" bIns="45720" anchor="t" anchorCtr="0" compatLnSpc="1">
            <a:spAutoFit/>
          </a:bodyPr>
          <a:lstStyle/>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Neben universitären Partnerschaften fördert ERASMUS+ außerdem </a:t>
            </a:r>
            <a:r>
              <a:rPr lang="de-DE" sz="2400" b="0" i="0" u="sng" strike="noStrike" kern="1200" cap="none" spc="0" baseline="0" dirty="0">
                <a:solidFill>
                  <a:srgbClr val="000000"/>
                </a:solidFill>
                <a:uFillTx/>
                <a:latin typeface="Calibri"/>
              </a:rPr>
              <a:t>Praktika</a:t>
            </a:r>
            <a:r>
              <a:rPr lang="de-DE" sz="2400" b="0" i="0" u="none" strike="noStrike" kern="1200" cap="none" spc="0" baseline="0" dirty="0">
                <a:solidFill>
                  <a:srgbClr val="000000"/>
                </a:solidFill>
                <a:uFillTx/>
                <a:latin typeface="Calibri"/>
              </a:rPr>
              <a:t> im europäischen Ausland</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Förderungswürdig sind Praktika ab 60 Tagen</a:t>
            </a: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it-IT" sz="2400" b="0" i="1" u="none" strike="noStrike" kern="1200" cap="none" spc="0" baseline="0" dirty="0">
                <a:solidFill>
                  <a:srgbClr val="000000"/>
                </a:solidFill>
                <a:uFillTx/>
                <a:latin typeface="Calibri"/>
              </a:rPr>
              <a:t>AT, CH, DK, FI, FR, IE, IT, LI, NO, SE, UK</a:t>
            </a:r>
            <a:r>
              <a:rPr lang="it-IT" sz="2400" b="0" i="0" u="none" strike="noStrike" kern="1200" cap="none" spc="0" baseline="0" dirty="0">
                <a:solidFill>
                  <a:srgbClr val="000000"/>
                </a:solidFill>
                <a:uFillTx/>
                <a:latin typeface="Calibri"/>
              </a:rPr>
              <a:t>		</a:t>
            </a:r>
            <a:r>
              <a:rPr lang="it-IT" sz="2400" b="1" i="0" u="none" strike="noStrike" kern="1200" cap="none" spc="0" baseline="0" dirty="0">
                <a:solidFill>
                  <a:srgbClr val="000000"/>
                </a:solidFill>
                <a:uFillTx/>
                <a:latin typeface="Calibri"/>
              </a:rPr>
              <a:t>555€</a:t>
            </a: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endParaRPr lang="de-DE" sz="1200" b="1" i="0"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de-DE" sz="2400" b="0" i="1" u="none" strike="noStrike" kern="1200" cap="none" spc="0" baseline="0" dirty="0">
                <a:solidFill>
                  <a:srgbClr val="000000"/>
                </a:solidFill>
                <a:uFillTx/>
                <a:latin typeface="Calibri"/>
              </a:rPr>
              <a:t>BE, CY, CZ, DE, ES, GR, HR, IS, LU, NL, PT, SI, TR	</a:t>
            </a:r>
            <a:r>
              <a:rPr lang="de-DE" sz="2400" b="1" i="0" u="none" strike="noStrike" kern="1200" cap="none" spc="0" baseline="0" dirty="0">
                <a:solidFill>
                  <a:srgbClr val="000000"/>
                </a:solidFill>
                <a:uFillTx/>
                <a:latin typeface="Calibri"/>
              </a:rPr>
              <a:t>495€</a:t>
            </a: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endParaRPr lang="de-DE" sz="1200" b="0" i="1" u="none" strike="noStrike" kern="1200" cap="none" spc="0" baseline="0" dirty="0">
              <a:solidFill>
                <a:srgbClr val="000000"/>
              </a:solidFill>
              <a:uFillTx/>
              <a:latin typeface="Calibri"/>
            </a:endParaRP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r>
              <a:rPr lang="de-DE" sz="2400" b="1" i="0" u="none" strike="noStrike" kern="1200" cap="none" spc="0" baseline="0" dirty="0">
                <a:solidFill>
                  <a:srgbClr val="000000"/>
                </a:solidFill>
                <a:uFillTx/>
                <a:latin typeface="Calibri"/>
              </a:rPr>
              <a:t>Ländergruppe:</a:t>
            </a:r>
            <a:r>
              <a:rPr lang="de-DE" sz="2400" b="0" i="0" u="none" strike="noStrike" kern="1200" cap="none" spc="0" baseline="0" dirty="0">
                <a:solidFill>
                  <a:srgbClr val="000000"/>
                </a:solidFill>
                <a:uFillTx/>
                <a:latin typeface="Calibri"/>
              </a:rPr>
              <a:t>	</a:t>
            </a:r>
            <a:r>
              <a:rPr lang="de-DE" sz="2400" b="0" i="1" u="none" strike="noStrike" kern="1200" cap="none" spc="0" baseline="0" dirty="0">
                <a:solidFill>
                  <a:srgbClr val="000000"/>
                </a:solidFill>
                <a:uFillTx/>
                <a:latin typeface="Calibri"/>
              </a:rPr>
              <a:t>BG, EE, HU, LT, LV, MT, PL, RO, SK</a:t>
            </a:r>
            <a:r>
              <a:rPr lang="de-DE" sz="2400" b="0" i="0" u="none" strike="noStrike" kern="1200" cap="none" spc="0" baseline="0" dirty="0">
                <a:solidFill>
                  <a:srgbClr val="000000"/>
                </a:solidFill>
                <a:uFillTx/>
                <a:latin typeface="Calibri"/>
              </a:rPr>
              <a:t>			</a:t>
            </a:r>
            <a:r>
              <a:rPr lang="de-DE" sz="2400" b="1" i="0" u="none" strike="noStrike" kern="1200" cap="none" spc="0" baseline="0" dirty="0">
                <a:solidFill>
                  <a:srgbClr val="000000"/>
                </a:solidFill>
                <a:uFillTx/>
                <a:latin typeface="Calibri"/>
              </a:rPr>
              <a:t>435€</a:t>
            </a:r>
          </a:p>
          <a:p>
            <a:pPr marL="457200" marR="0" lvl="0" indent="-457200" algn="l" defTabSz="914400" rtl="0" fontAlgn="ctr" hangingPunct="1">
              <a:lnSpc>
                <a:spcPct val="100000"/>
              </a:lnSpc>
              <a:spcBef>
                <a:spcPts val="0"/>
              </a:spcBef>
              <a:spcAft>
                <a:spcPts val="0"/>
              </a:spcAft>
              <a:buSzPct val="100000"/>
              <a:buFont typeface="Calibri Light"/>
              <a:buAutoNum type="arabicPeriod"/>
              <a:tabLst/>
              <a:defRPr sz="1800" b="0" i="0" u="none" strike="noStrike" kern="0" cap="none" spc="0" baseline="0">
                <a:solidFill>
                  <a:srgbClr val="000000"/>
                </a:solidFill>
                <a:uFillTx/>
              </a:defRPr>
            </a:pPr>
            <a:endParaRPr lang="de-DE" sz="2400" b="1" i="0" u="none" strike="noStrike" kern="1200" cap="none" spc="0" baseline="0" dirty="0">
              <a:solidFill>
                <a:srgbClr val="000000"/>
              </a:solidFill>
              <a:uFillTx/>
              <a:latin typeface="Calibri"/>
            </a:endParaRPr>
          </a:p>
          <a:p>
            <a:pPr marL="342900" marR="0" lvl="0" indent="-342900" algn="l" defTabSz="914400" rtl="0" fontAlgn="ctr"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hlinkClick r:id="rId2"/>
              </a:rPr>
              <a:t>Ausführliche Informationen zu ERASMUS</a:t>
            </a:r>
            <a:r>
              <a:rPr lang="de-DE" sz="2400" b="0" i="0" u="none" strike="noStrike" kern="1200" cap="none" spc="0" baseline="30000" dirty="0">
                <a:solidFill>
                  <a:srgbClr val="000000"/>
                </a:solidFill>
                <a:uFillTx/>
                <a:latin typeface="Calibri"/>
                <a:hlinkClick r:id="rId2"/>
              </a:rPr>
              <a:t>+</a:t>
            </a:r>
            <a:r>
              <a:rPr lang="de-DE" sz="2400" b="0" i="0" u="none" strike="noStrike" kern="1200" cap="none" spc="0" baseline="0" dirty="0">
                <a:solidFill>
                  <a:srgbClr val="000000"/>
                </a:solidFill>
                <a:uFillTx/>
                <a:latin typeface="Calibri"/>
                <a:hlinkClick r:id="rId2"/>
              </a:rPr>
              <a:t> auf den Seiten des International Office</a:t>
            </a:r>
            <a:endParaRPr lang="de-DE" sz="2400" b="1"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3">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4">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4</a:t>
            </a:r>
            <a:r>
              <a:rPr lang="de-DE" sz="5000" b="1" i="0" u="none" strike="noStrike" kern="1200" cap="none" spc="0" baseline="0" dirty="0">
                <a:solidFill>
                  <a:srgbClr val="1F5394"/>
                </a:solidFill>
                <a:uFillTx/>
                <a:latin typeface="Calibri"/>
              </a:rPr>
              <a:t>. Aktuelles: Brexit &amp; Erasmus</a:t>
            </a:r>
            <a:r>
              <a:rPr lang="de-DE" sz="5000" b="1" i="0" u="none" strike="noStrike" kern="1200" cap="none" spc="0" baseline="30000" dirty="0">
                <a:solidFill>
                  <a:srgbClr val="1F5394"/>
                </a:solidFill>
                <a:uFillTx/>
                <a:latin typeface="Calibri"/>
              </a:rPr>
              <a:t>+</a:t>
            </a:r>
          </a:p>
        </p:txBody>
      </p:sp>
      <p:sp>
        <p:nvSpPr>
          <p:cNvPr id="6" name="Textfeld 8"/>
          <p:cNvSpPr txBox="1"/>
          <p:nvPr/>
        </p:nvSpPr>
        <p:spPr>
          <a:xfrm>
            <a:off x="1069342" y="1133142"/>
            <a:ext cx="10668003" cy="1938992"/>
          </a:xfrm>
          <a:prstGeom prst="rect">
            <a:avLst/>
          </a:prstGeom>
          <a:noFill/>
          <a:ln cap="flat">
            <a:noFill/>
          </a:ln>
        </p:spPr>
        <p:txBody>
          <a:bodyPr vert="horz" wrap="square" lIns="91440" tIns="45720" rIns="91440" bIns="45720" anchor="t" anchorCtr="0" compatLnSpc="1">
            <a:spAutoFit/>
          </a:bodyPr>
          <a:lstStyle/>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endParaRPr lang="de-DE" sz="2400" b="1" dirty="0">
              <a:solidFill>
                <a:srgbClr val="000000"/>
              </a:solidFill>
              <a:latin typeface="Calibri"/>
            </a:endParaRPr>
          </a:p>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de-DE" sz="2400" b="1" dirty="0">
                <a:solidFill>
                  <a:srgbClr val="000000"/>
                </a:solidFill>
                <a:latin typeface="Calibri"/>
              </a:rPr>
              <a:t>Brexit</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dirty="0">
                <a:solidFill>
                  <a:srgbClr val="000000"/>
                </a:solidFill>
                <a:latin typeface="Calibri"/>
              </a:rPr>
              <a:t>Für das kommende akad. Jahr stehen wahrscheinlich Förderungen für GB zur Verfügung</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b="1"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extLst>
      <p:ext uri="{BB962C8B-B14F-4D97-AF65-F5344CB8AC3E}">
        <p14:creationId xmlns:p14="http://schemas.microsoft.com/office/powerpoint/2010/main" val="1644471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dirty="0">
                <a:solidFill>
                  <a:srgbClr val="1F5394"/>
                </a:solidFill>
                <a:latin typeface="Calibri"/>
              </a:rPr>
              <a:t>5</a:t>
            </a:r>
            <a:r>
              <a:rPr lang="de-DE" sz="5000" b="1" i="0" u="none" strike="noStrike" kern="1200" cap="none" spc="0" baseline="0" dirty="0">
                <a:solidFill>
                  <a:srgbClr val="1F5394"/>
                </a:solidFill>
                <a:uFillTx/>
                <a:latin typeface="Calibri"/>
              </a:rPr>
              <a:t>. Bewerbungsprozess &amp; Auswahlkriterien</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4770537"/>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1" dirty="0">
                <a:solidFill>
                  <a:srgbClr val="1F5394"/>
                </a:solidFill>
                <a:latin typeface="Calibri"/>
              </a:rPr>
              <a:t>5</a:t>
            </a:r>
            <a:r>
              <a:rPr lang="de-DE" sz="2800" b="1" i="0" u="none" strike="noStrike" kern="1200" cap="none" spc="0" baseline="0" dirty="0">
                <a:solidFill>
                  <a:srgbClr val="1F5394"/>
                </a:solidFill>
                <a:uFillTx/>
                <a:latin typeface="Calibri"/>
              </a:rPr>
              <a:t>.1. Bewerbungsprozess</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Bewerbungszeitraum: </a:t>
            </a:r>
            <a:r>
              <a:rPr lang="de-DE" sz="2400" dirty="0">
                <a:solidFill>
                  <a:srgbClr val="000000"/>
                </a:solidFill>
                <a:latin typeface="Calibri"/>
              </a:rPr>
              <a:t>15</a:t>
            </a:r>
            <a:r>
              <a:rPr lang="de-DE" sz="2400" b="0" i="0" u="none" strike="noStrike" kern="1200" cap="none" spc="0" baseline="0" dirty="0">
                <a:solidFill>
                  <a:srgbClr val="000000"/>
                </a:solidFill>
                <a:uFillTx/>
                <a:latin typeface="Calibri"/>
              </a:rPr>
              <a:t> November 2022 – </a:t>
            </a:r>
            <a:r>
              <a:rPr lang="de-DE" sz="2400" dirty="0">
                <a:solidFill>
                  <a:srgbClr val="000000"/>
                </a:solidFill>
                <a:latin typeface="Calibri"/>
              </a:rPr>
              <a:t>15</a:t>
            </a:r>
            <a:r>
              <a:rPr lang="de-DE" sz="2400" b="0" i="0" u="none" strike="noStrike" kern="1200" cap="none" spc="0" baseline="0" dirty="0">
                <a:solidFill>
                  <a:srgbClr val="000000"/>
                </a:solidFill>
                <a:uFillTx/>
                <a:latin typeface="Calibri"/>
              </a:rPr>
              <a:t>. Januar 2023</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1" i="0" u="none" strike="noStrike" kern="1200" cap="none" spc="0" baseline="0" dirty="0">
              <a:solidFill>
                <a:srgbClr val="1F5394"/>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Bewerbungen für das gesamte akademische Jahr</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dirty="0">
                <a:solidFill>
                  <a:srgbClr val="000000"/>
                </a:solidFill>
                <a:latin typeface="Calibri"/>
              </a:rPr>
              <a:t>Abgabe der Bewerbungsunterlagen erfolgt unter: </a:t>
            </a:r>
            <a:r>
              <a:rPr lang="en-US" sz="2400" dirty="0">
                <a:solidFill>
                  <a:srgbClr val="000000"/>
                </a:solidFill>
                <a:latin typeface="Calibri"/>
              </a:rPr>
              <a:t> </a:t>
            </a:r>
            <a:r>
              <a:rPr lang="en-US" sz="2400" dirty="0">
                <a:solidFill>
                  <a:srgbClr val="000000"/>
                </a:solidFill>
                <a:latin typeface="Calibri"/>
                <a:hlinkClick r:id="rId2"/>
              </a:rPr>
              <a:t>https://wuerzburg.moveon4.de/form/546e1224140ba02c49000000/eng</a:t>
            </a:r>
            <a:r>
              <a:rPr lang="en-US" sz="2400" dirty="0">
                <a:solidFill>
                  <a:srgbClr val="000000"/>
                </a:solidFill>
                <a:latin typeface="Calibri"/>
              </a:rPr>
              <a:t> und  das </a:t>
            </a:r>
            <a:r>
              <a:rPr lang="en-US" sz="2400" dirty="0" err="1">
                <a:solidFill>
                  <a:srgbClr val="000000"/>
                </a:solidFill>
                <a:latin typeface="Calibri"/>
              </a:rPr>
              <a:t>relevante</a:t>
            </a:r>
            <a:r>
              <a:rPr lang="en-US" sz="2400" dirty="0">
                <a:solidFill>
                  <a:srgbClr val="000000"/>
                </a:solidFill>
                <a:latin typeface="Calibri"/>
              </a:rPr>
              <a:t> Formular </a:t>
            </a:r>
            <a:r>
              <a:rPr lang="en-US" sz="2400" dirty="0" err="1">
                <a:solidFill>
                  <a:srgbClr val="000000"/>
                </a:solidFill>
                <a:latin typeface="Calibri"/>
              </a:rPr>
              <a:t>ist</a:t>
            </a:r>
            <a:r>
              <a:rPr lang="en-US" sz="2400" dirty="0">
                <a:solidFill>
                  <a:srgbClr val="000000"/>
                </a:solidFill>
                <a:latin typeface="Calibri"/>
              </a:rPr>
              <a:t> "Erasmus Study </a:t>
            </a:r>
            <a:r>
              <a:rPr lang="en-US" sz="2400" dirty="0" err="1">
                <a:solidFill>
                  <a:srgbClr val="000000"/>
                </a:solidFill>
                <a:latin typeface="Calibri"/>
              </a:rPr>
              <a:t>Programme</a:t>
            </a:r>
            <a:r>
              <a:rPr lang="en-US" sz="2400" dirty="0">
                <a:solidFill>
                  <a:srgbClr val="000000"/>
                </a:solidFill>
                <a:latin typeface="Calibri"/>
              </a:rPr>
              <a:t> Application Form (2023/24)".</a:t>
            </a:r>
            <a:endParaRPr lang="de-DE" sz="2400" b="0" i="0" u="none" strike="noStrike" kern="1200" cap="none" spc="0" baseline="0" dirty="0">
              <a:solidFill>
                <a:srgbClr val="000000"/>
              </a:solidFill>
              <a:uFillTx/>
              <a:latin typeface="Calibri"/>
            </a:endParaRPr>
          </a:p>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Zusagen (bzw. Absagen) werden spätestens Ende Februar per Mail versendet</a:t>
            </a:r>
          </a:p>
          <a:p>
            <a:pPr marR="0" lvl="0" algn="l" defTabSz="91440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dirty="0">
                <a:solidFill>
                  <a:srgbClr val="000000"/>
                </a:solidFill>
                <a:latin typeface="Calibri"/>
              </a:rPr>
              <a:t>Für GB und die Schweiz per Mail</a:t>
            </a:r>
            <a:endParaRPr lang="de-DE" sz="24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3">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4">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4" name="Textfeld 9"/>
          <p:cNvSpPr txBox="1"/>
          <p:nvPr/>
        </p:nvSpPr>
        <p:spPr>
          <a:xfrm>
            <a:off x="0" y="125894"/>
            <a:ext cx="12191996" cy="861776"/>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5000" b="1" i="0" u="none" strike="noStrike" kern="1200" cap="none" spc="0" baseline="0" dirty="0">
                <a:solidFill>
                  <a:srgbClr val="1F5394"/>
                </a:solidFill>
                <a:uFillTx/>
                <a:latin typeface="Calibri"/>
              </a:rPr>
              <a:t>5. Bewerbungsprozess &amp; Auswahlkriterien</a:t>
            </a:r>
            <a:endParaRPr lang="de-DE" sz="5000" b="1" i="0" u="none" strike="noStrike" kern="1200" cap="none" spc="0" baseline="30000" dirty="0">
              <a:solidFill>
                <a:srgbClr val="1F5394"/>
              </a:solidFill>
              <a:uFillTx/>
              <a:latin typeface="Calibri"/>
            </a:endParaRPr>
          </a:p>
        </p:txBody>
      </p:sp>
      <p:sp>
        <p:nvSpPr>
          <p:cNvPr id="6" name="Textfeld 8"/>
          <p:cNvSpPr txBox="1"/>
          <p:nvPr/>
        </p:nvSpPr>
        <p:spPr>
          <a:xfrm>
            <a:off x="1045031" y="1216270"/>
            <a:ext cx="10668003" cy="3085460"/>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2800" b="1" dirty="0">
                <a:solidFill>
                  <a:srgbClr val="1F5394"/>
                </a:solidFill>
                <a:latin typeface="Calibri"/>
              </a:rPr>
              <a:t>5</a:t>
            </a:r>
            <a:r>
              <a:rPr lang="de-DE" sz="2800" b="1" i="0" u="none" strike="noStrike" kern="1200" cap="none" spc="0" baseline="0" dirty="0">
                <a:solidFill>
                  <a:srgbClr val="1F5394"/>
                </a:solidFill>
                <a:uFillTx/>
                <a:latin typeface="Calibri"/>
              </a:rPr>
              <a:t>.2. Einzureichende Unterlagen</a:t>
            </a:r>
            <a:endParaRPr lang="de-DE" sz="24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Scan des Abiturzeugnisses</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err="1">
                <a:solidFill>
                  <a:srgbClr val="000000"/>
                </a:solidFill>
                <a:uFillTx/>
                <a:latin typeface="Calibri"/>
              </a:rPr>
              <a:t>Wue</a:t>
            </a:r>
            <a:r>
              <a:rPr lang="de-DE" sz="2400" dirty="0" err="1">
                <a:solidFill>
                  <a:srgbClr val="000000"/>
                </a:solidFill>
                <a:latin typeface="Calibri"/>
              </a:rPr>
              <a:t>Study</a:t>
            </a:r>
            <a:r>
              <a:rPr lang="de-DE" sz="2400" dirty="0">
                <a:solidFill>
                  <a:srgbClr val="000000"/>
                </a:solidFill>
                <a:latin typeface="Calibri"/>
              </a:rPr>
              <a:t>-</a:t>
            </a:r>
            <a:r>
              <a:rPr lang="de-DE" sz="2400" b="0" i="0" u="none" strike="noStrike" kern="1200" cap="none" spc="0" baseline="0" dirty="0">
                <a:solidFill>
                  <a:srgbClr val="000000"/>
                </a:solidFill>
                <a:uFillTx/>
                <a:latin typeface="Calibri"/>
              </a:rPr>
              <a:t>Ausdruck </a:t>
            </a:r>
            <a:r>
              <a:rPr lang="de-DE" sz="2400" dirty="0">
                <a:solidFill>
                  <a:srgbClr val="000000"/>
                </a:solidFill>
                <a:latin typeface="Calibri"/>
              </a:rPr>
              <a:t>über bestandene Leistungen </a:t>
            </a:r>
            <a:r>
              <a:rPr lang="de-DE" sz="2400" b="0" i="0" u="none" strike="noStrike" kern="1200" cap="none" spc="0" baseline="0" dirty="0">
                <a:solidFill>
                  <a:srgbClr val="000000"/>
                </a:solidFill>
                <a:uFillTx/>
                <a:latin typeface="Calibri"/>
              </a:rPr>
              <a:t>(inkl. EWS)</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20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b="0" i="0" u="none" strike="noStrike" kern="1200" cap="none" spc="0" baseline="0" dirty="0">
                <a:solidFill>
                  <a:srgbClr val="000000"/>
                </a:solidFill>
                <a:uFillTx/>
                <a:latin typeface="Calibri"/>
              </a:rPr>
              <a:t>(Nachweis über Sprachkenntnisse: </a:t>
            </a:r>
            <a:r>
              <a:rPr lang="de-DE" sz="2400" dirty="0" err="1">
                <a:solidFill>
                  <a:srgbClr val="000000"/>
                </a:solidFill>
                <a:latin typeface="Calibri"/>
              </a:rPr>
              <a:t>WueStudy</a:t>
            </a:r>
            <a:r>
              <a:rPr lang="de-DE" sz="2400" dirty="0">
                <a:solidFill>
                  <a:srgbClr val="000000"/>
                </a:solidFill>
                <a:latin typeface="Calibri"/>
              </a:rPr>
              <a:t>-</a:t>
            </a:r>
            <a:r>
              <a:rPr lang="de-DE" sz="2400" b="0" i="0" u="none" strike="noStrike" kern="1200" cap="none" spc="0" baseline="0" dirty="0">
                <a:solidFill>
                  <a:srgbClr val="000000"/>
                </a:solidFill>
                <a:uFillTx/>
                <a:latin typeface="Calibri"/>
              </a:rPr>
              <a:t>Ausdruck ist hier ggf. ausreichend)</a:t>
            </a: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endParaRPr lang="de-DE" sz="1050" b="0" i="0" u="none" strike="noStrike" kern="1200" cap="none" spc="0" baseline="0" dirty="0">
              <a:solidFill>
                <a:srgbClr val="000000"/>
              </a:solidFill>
              <a:uFillTx/>
              <a:latin typeface="Calibri"/>
            </a:endParaRPr>
          </a:p>
          <a:p>
            <a:pPr marL="342900" marR="0" lvl="0" indent="-342900" algn="l" defTabSz="914400" rtl="0" fontAlgn="auto" hangingPunct="1">
              <a:lnSpc>
                <a:spcPct val="100000"/>
              </a:lnSpc>
              <a:spcBef>
                <a:spcPts val="0"/>
              </a:spcBef>
              <a:spcAft>
                <a:spcPts val="0"/>
              </a:spcAft>
              <a:buSzPct val="100000"/>
              <a:buFont typeface="Symbol" pitchFamily="18"/>
              <a:buChar char="-"/>
              <a:tabLst/>
              <a:defRPr sz="1800" b="0" i="0" u="none" strike="noStrike" kern="0" cap="none" spc="0" baseline="0">
                <a:solidFill>
                  <a:srgbClr val="000000"/>
                </a:solidFill>
                <a:uFillTx/>
              </a:defRPr>
            </a:pPr>
            <a:r>
              <a:rPr lang="de-DE" sz="2400" dirty="0">
                <a:solidFill>
                  <a:srgbClr val="000000"/>
                </a:solidFill>
                <a:latin typeface="Calibri"/>
              </a:rPr>
              <a:t>(Nachweise über ehrenamtliches Engagement: siehe Bewerbungsformular)</a:t>
            </a:r>
            <a:endParaRPr lang="de-DE" sz="2400" b="0" i="0" u="none" strike="noStrike" kern="1200" cap="none" spc="0" baseline="0" dirty="0">
              <a:solidFill>
                <a:srgbClr val="000000"/>
              </a:solidFill>
              <a:uFillTx/>
              <a:latin typeface="Calibri"/>
            </a:endParaRPr>
          </a:p>
          <a:p>
            <a:pPr marL="0" marR="0" lvl="0" indent="0" algn="l" defTabSz="914400" rtl="0" fontAlgn="ctr" hangingPunct="1">
              <a:lnSpc>
                <a:spcPct val="100000"/>
              </a:lnSpc>
              <a:spcBef>
                <a:spcPts val="0"/>
              </a:spcBef>
              <a:spcAft>
                <a:spcPts val="0"/>
              </a:spcAft>
              <a:buNone/>
              <a:tabLst/>
              <a:defRPr sz="1800" b="0" i="0" u="none" strike="noStrike" kern="0" cap="none" spc="0" baseline="0">
                <a:solidFill>
                  <a:srgbClr val="000000"/>
                </a:solidFill>
                <a:uFillTx/>
              </a:defRPr>
            </a:pPr>
            <a:endParaRPr lang="de-DE" sz="2400" b="0" i="0" u="none" strike="noStrike" kern="1200" cap="none" spc="0" baseline="0" dirty="0">
              <a:solidFill>
                <a:srgbClr val="000000"/>
              </a:solidFill>
              <a:uFillTx/>
              <a:latin typeface="Calibri"/>
            </a:endParaRPr>
          </a:p>
        </p:txBody>
      </p:sp>
      <p:sp>
        <p:nvSpPr>
          <p:cNvPr id="8" name="Rechteck 11"/>
          <p:cNvSpPr/>
          <p:nvPr/>
        </p:nvSpPr>
        <p:spPr>
          <a:xfrm>
            <a:off x="0" y="5810544"/>
            <a:ext cx="12191996" cy="1057503"/>
          </a:xfrm>
          <a:prstGeom prst="rect">
            <a:avLst/>
          </a:prstGeom>
          <a:solidFill>
            <a:srgbClr val="1F5394"/>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pic>
        <p:nvPicPr>
          <p:cNvPr id="9" name="Grafik 10"/>
          <p:cNvPicPr>
            <a:picLocks noChangeAspect="1"/>
          </p:cNvPicPr>
          <p:nvPr/>
        </p:nvPicPr>
        <p:blipFill>
          <a:blip r:embed="rId2">
            <a:lum contrast="82000"/>
          </a:blip>
          <a:stretch>
            <a:fillRect/>
          </a:stretch>
        </p:blipFill>
        <p:spPr>
          <a:xfrm>
            <a:off x="10012872" y="5898776"/>
            <a:ext cx="2008406" cy="860944"/>
          </a:xfrm>
          <a:prstGeom prst="rect">
            <a:avLst/>
          </a:prstGeom>
          <a:noFill/>
          <a:ln cap="flat">
            <a:noFill/>
          </a:ln>
        </p:spPr>
      </p:pic>
      <p:pic>
        <p:nvPicPr>
          <p:cNvPr id="10" name="Grafik 3"/>
          <p:cNvPicPr>
            <a:picLocks noChangeAspect="1"/>
          </p:cNvPicPr>
          <p:nvPr/>
        </p:nvPicPr>
        <p:blipFill>
          <a:blip r:embed="rId3">
            <a:lum bright="50000"/>
          </a:blip>
          <a:stretch>
            <a:fillRect/>
          </a:stretch>
        </p:blipFill>
        <p:spPr>
          <a:xfrm>
            <a:off x="-30145" y="5809598"/>
            <a:ext cx="2427365" cy="1065026"/>
          </a:xfrm>
          <a:prstGeom prst="rect">
            <a:avLst/>
          </a:prstGeom>
          <a:noFill/>
          <a:ln cap="flat">
            <a:noFill/>
          </a:ln>
        </p:spPr>
      </p:pic>
      <p:sp>
        <p:nvSpPr>
          <p:cNvPr id="11" name="Rechteck 6"/>
          <p:cNvSpPr/>
          <p:nvPr/>
        </p:nvSpPr>
        <p:spPr>
          <a:xfrm>
            <a:off x="20096" y="6653210"/>
            <a:ext cx="1054102" cy="221414"/>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2" name="Rechteck 12"/>
          <p:cNvSpPr/>
          <p:nvPr/>
        </p:nvSpPr>
        <p:spPr>
          <a:xfrm>
            <a:off x="15240" y="5812026"/>
            <a:ext cx="1054102" cy="212003"/>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3" name="Rechteck 13"/>
          <p:cNvSpPr/>
          <p:nvPr/>
        </p:nvSpPr>
        <p:spPr>
          <a:xfrm rot="5400013">
            <a:off x="-420593" y="6232619"/>
            <a:ext cx="1053151" cy="211967"/>
          </a:xfrm>
          <a:prstGeom prst="rect">
            <a:avLst/>
          </a:prstGeom>
          <a:solidFill>
            <a:schemeClr val="bg1"/>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844</Words>
  <Application>Microsoft Office PowerPoint</Application>
  <PresentationFormat>Breitbild</PresentationFormat>
  <Paragraphs>136</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Calibri</vt:lpstr>
      <vt:lpstr>Calibri Light</vt:lpstr>
      <vt:lpstr>Symbol</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mak73we</dc:creator>
  <cp:lastModifiedBy>Erasmus Anglistik</cp:lastModifiedBy>
  <cp:revision>33</cp:revision>
  <dcterms:created xsi:type="dcterms:W3CDTF">2018-11-09T08:02:43Z</dcterms:created>
  <dcterms:modified xsi:type="dcterms:W3CDTF">2022-11-29T14:24:47Z</dcterms:modified>
</cp:coreProperties>
</file>