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18" d="100"/>
          <a:sy n="118" d="100"/>
        </p:scale>
        <p:origin x="-76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2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9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08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70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44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00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2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85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47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48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09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00BF-E120-409E-A440-9D997649E6DB}" type="datetimeFigureOut">
              <a:rPr lang="de-DE" smtClean="0"/>
              <a:t>31.10.2012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4F128-5039-4A42-8FE8-305E9E3E56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24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ompass.phil1@uni-wuerzburg.de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324" y="85142"/>
            <a:ext cx="2192435" cy="1125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270" y="5183640"/>
            <a:ext cx="1633728" cy="113385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51520" y="134076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accent1"/>
                </a:solidFill>
              </a:rPr>
              <a:t>Von Studierenden für Studierende</a:t>
            </a:r>
            <a:endParaRPr lang="de-DE" sz="2800" b="1" dirty="0">
              <a:solidFill>
                <a:schemeClr val="accent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771800" y="265247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accent1"/>
                </a:solidFill>
              </a:rPr>
              <a:t>Studierwerkstatt</a:t>
            </a:r>
            <a:endParaRPr lang="de-DE" sz="4000" b="1" dirty="0">
              <a:solidFill>
                <a:schemeClr val="accent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5247"/>
            <a:ext cx="1908212" cy="67582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62761" y="4221088"/>
            <a:ext cx="8690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dirty="0" smtClean="0">
                <a:solidFill>
                  <a:schemeClr val="accent1"/>
                </a:solidFill>
              </a:rPr>
              <a:t>Im Vorlesungsverzeichnis (</a:t>
            </a:r>
            <a:r>
              <a:rPr lang="de-DE" sz="2000" dirty="0" err="1" smtClean="0">
                <a:solidFill>
                  <a:schemeClr val="accent1"/>
                </a:solidFill>
              </a:rPr>
              <a:t>sb@home</a:t>
            </a:r>
            <a:r>
              <a:rPr lang="de-DE" sz="2000" dirty="0" smtClean="0">
                <a:solidFill>
                  <a:schemeClr val="accent1"/>
                </a:solidFill>
              </a:rPr>
              <a:t>) unter Phil I → „Studierwerkstatt“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33340" y="2014486"/>
            <a:ext cx="8690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dirty="0" smtClean="0">
                <a:solidFill>
                  <a:schemeClr val="accent1"/>
                </a:solidFill>
              </a:rPr>
              <a:t>Lernstrategien und Zeitmanagement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dirty="0" smtClean="0">
                <a:solidFill>
                  <a:schemeClr val="accent1"/>
                </a:solidFill>
              </a:rPr>
              <a:t>Schreibkompetenz: wissenschaftliches Schreiben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dirty="0" smtClean="0">
                <a:solidFill>
                  <a:schemeClr val="accent1"/>
                </a:solidFill>
              </a:rPr>
              <a:t>Präsentationstechniken und Moderieren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dirty="0" smtClean="0">
                <a:solidFill>
                  <a:schemeClr val="accent1"/>
                </a:solidFill>
              </a:rPr>
              <a:t>Studentisches Kolloquium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56278" y="4922030"/>
            <a:ext cx="2703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 smtClean="0">
                <a:solidFill>
                  <a:schemeClr val="accent1"/>
                </a:solidFill>
              </a:rPr>
              <a:t>Ansprechpartner</a:t>
            </a:r>
            <a:endParaRPr lang="de-DE" sz="2800" b="1" dirty="0">
              <a:solidFill>
                <a:schemeClr val="accent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980085" y="5013176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u="sng" dirty="0" smtClean="0">
                <a:solidFill>
                  <a:schemeClr val="accent1"/>
                </a:solidFill>
              </a:rPr>
              <a:t>KOMPASS-Koordinatoren-Team Phil I</a:t>
            </a:r>
          </a:p>
          <a:p>
            <a:r>
              <a:rPr lang="de-DE" sz="1600" dirty="0" smtClean="0">
                <a:solidFill>
                  <a:schemeClr val="accent1"/>
                </a:solidFill>
              </a:rPr>
              <a:t>Andrea Bähr, Dr. Isabel Fraas, Dr. Jürgen Kempf</a:t>
            </a:r>
          </a:p>
          <a:p>
            <a:r>
              <a:rPr lang="de-DE" sz="1600" dirty="0" smtClean="0">
                <a:solidFill>
                  <a:schemeClr val="accent1"/>
                </a:solidFill>
              </a:rPr>
              <a:t>Geographie-Gebäude, Raum 012, Am </a:t>
            </a:r>
            <a:r>
              <a:rPr lang="de-DE" sz="1600" dirty="0" err="1" smtClean="0">
                <a:solidFill>
                  <a:schemeClr val="accent1"/>
                </a:solidFill>
              </a:rPr>
              <a:t>Hubland</a:t>
            </a:r>
            <a:endParaRPr lang="de-DE" sz="1600" dirty="0" smtClean="0">
              <a:solidFill>
                <a:schemeClr val="accent1"/>
              </a:solidFill>
            </a:endParaRPr>
          </a:p>
          <a:p>
            <a:r>
              <a:rPr lang="de-DE" sz="1600" dirty="0" smtClean="0">
                <a:solidFill>
                  <a:schemeClr val="accent1"/>
                </a:solidFill>
              </a:rPr>
              <a:t>Tel. 0931-3185665</a:t>
            </a:r>
          </a:p>
          <a:p>
            <a:r>
              <a:rPr lang="de-DE" sz="1600" dirty="0" smtClean="0">
                <a:solidFill>
                  <a:schemeClr val="accent1"/>
                </a:solidFill>
              </a:rPr>
              <a:t>Email: </a:t>
            </a:r>
            <a:r>
              <a:rPr lang="de-DE" sz="1600" dirty="0" smtClean="0">
                <a:solidFill>
                  <a:schemeClr val="accent1"/>
                </a:solidFill>
                <a:hlinkClick r:id="rId5"/>
              </a:rPr>
              <a:t>kompass.phil1@uni-wuerzburg.de</a:t>
            </a:r>
            <a:r>
              <a:rPr lang="de-DE" sz="1600" dirty="0" smtClean="0">
                <a:solidFill>
                  <a:schemeClr val="accent1"/>
                </a:solidFill>
              </a:rPr>
              <a:t> </a:t>
            </a:r>
            <a:endParaRPr lang="de-DE" sz="1600" dirty="0">
              <a:solidFill>
                <a:schemeClr val="accent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9848" y="639441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accent1"/>
                </a:solidFill>
              </a:rPr>
              <a:t>http://www.phil1.uni-wuerzburg.de/studium/kompass_tutoren_und_mentorenprogramm/</a:t>
            </a:r>
            <a:endParaRPr lang="de-DE" sz="1600" b="1" dirty="0">
              <a:solidFill>
                <a:schemeClr val="accent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51520" y="357301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accent1"/>
                </a:solidFill>
              </a:rPr>
              <a:t>Anmeldung</a:t>
            </a:r>
            <a:endParaRPr lang="de-DE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269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Rechenzentrum der Universität Würzburg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Kempf</dc:creator>
  <cp:lastModifiedBy>Kerstin Surauf</cp:lastModifiedBy>
  <cp:revision>8</cp:revision>
  <dcterms:created xsi:type="dcterms:W3CDTF">2012-10-05T12:35:08Z</dcterms:created>
  <dcterms:modified xsi:type="dcterms:W3CDTF">2012-10-31T14:43:12Z</dcterms:modified>
</cp:coreProperties>
</file>